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58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168ED-5CC6-4173-B265-0E99626782D0}" v="18" dt="2019-09-09T10:54:44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백 충현" userId="9a098acd25c8854a" providerId="LiveId" clId="{353168ED-5CC6-4173-B265-0E99626782D0}"/>
    <pc:docChg chg="custSel modSld">
      <pc:chgData name="백 충현" userId="9a098acd25c8854a" providerId="LiveId" clId="{353168ED-5CC6-4173-B265-0E99626782D0}" dt="2019-09-09T10:54:51.172" v="27" actId="27636"/>
      <pc:docMkLst>
        <pc:docMk/>
      </pc:docMkLst>
      <pc:sldChg chg="addSp delSp modSp">
        <pc:chgData name="백 충현" userId="9a098acd25c8854a" providerId="LiveId" clId="{353168ED-5CC6-4173-B265-0E99626782D0}" dt="2019-09-09T10:54:51.172" v="27" actId="27636"/>
        <pc:sldMkLst>
          <pc:docMk/>
          <pc:sldMk cId="2654784600" sldId="256"/>
        </pc:sldMkLst>
        <pc:spChg chg="mod">
          <ac:chgData name="백 충현" userId="9a098acd25c8854a" providerId="LiveId" clId="{353168ED-5CC6-4173-B265-0E99626782D0}" dt="2019-09-09T10:54:51.172" v="27" actId="27636"/>
          <ac:spMkLst>
            <pc:docMk/>
            <pc:sldMk cId="2654784600" sldId="256"/>
            <ac:spMk id="3" creationId="{9682C522-485E-4B4D-A2EE-247B44079F16}"/>
          </ac:spMkLst>
        </pc:spChg>
        <pc:spChg chg="del">
          <ac:chgData name="백 충현" userId="9a098acd25c8854a" providerId="LiveId" clId="{353168ED-5CC6-4173-B265-0E99626782D0}" dt="2019-09-09T10:54:24.499" v="13" actId="478"/>
          <ac:spMkLst>
            <pc:docMk/>
            <pc:sldMk cId="2654784600" sldId="256"/>
            <ac:spMk id="4" creationId="{341B9887-AFDA-4FDE-8138-0F411F61259D}"/>
          </ac:spMkLst>
        </pc:spChg>
        <pc:spChg chg="add mod">
          <ac:chgData name="백 충현" userId="9a098acd25c8854a" providerId="LiveId" clId="{353168ED-5CC6-4173-B265-0E99626782D0}" dt="2019-09-09T10:53:00.725" v="10" actId="207"/>
          <ac:spMkLst>
            <pc:docMk/>
            <pc:sldMk cId="2654784600" sldId="256"/>
            <ac:spMk id="5" creationId="{4B2D6EEE-EEFF-466A-BA3F-F50A2F5DBE1A}"/>
          </ac:spMkLst>
        </pc:spChg>
        <pc:picChg chg="add mod">
          <ac:chgData name="백 충현" userId="9a098acd25c8854a" providerId="LiveId" clId="{353168ED-5CC6-4173-B265-0E99626782D0}" dt="2019-09-09T10:54:44.454" v="25" actId="1076"/>
          <ac:picMkLst>
            <pc:docMk/>
            <pc:sldMk cId="2654784600" sldId="256"/>
            <ac:picMk id="1026" creationId="{8DFB8034-8105-4E53-B53C-2047D10DA6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/>
          <p:nvPr/>
        </p:nvSpPr>
        <p:spPr bwMode="invGray">
          <a:xfrm flipH="1" flipV="1">
            <a:off x="-32140" y="2466134"/>
            <a:ext cx="12247335" cy="269697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3 w 10000"/>
              <a:gd name="connsiteY0" fmla="*/ 3423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3 w 10000"/>
              <a:gd name="connsiteY4" fmla="*/ 3423 h 10000"/>
              <a:gd name="connsiteX0" fmla="*/ 12 w 10000"/>
              <a:gd name="connsiteY0" fmla="*/ 42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2 w 10000"/>
              <a:gd name="connsiteY4" fmla="*/ 4256 h 10000"/>
              <a:gd name="connsiteX0" fmla="*/ 12 w 10000"/>
              <a:gd name="connsiteY0" fmla="*/ 42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2 w 10000"/>
              <a:gd name="connsiteY4" fmla="*/ 4256 h 10000"/>
              <a:gd name="connsiteX0" fmla="*/ 12 w 10000"/>
              <a:gd name="connsiteY0" fmla="*/ 42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2 w 10000"/>
              <a:gd name="connsiteY4" fmla="*/ 4256 h 10000"/>
              <a:gd name="connsiteX0" fmla="*/ 12 w 10000"/>
              <a:gd name="connsiteY0" fmla="*/ 42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2 w 10000"/>
              <a:gd name="connsiteY4" fmla="*/ 4256 h 10000"/>
              <a:gd name="connsiteX0" fmla="*/ 12 w 10000"/>
              <a:gd name="connsiteY0" fmla="*/ 425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2 w 10000"/>
              <a:gd name="connsiteY4" fmla="*/ 4256 h 10000"/>
              <a:gd name="connsiteX0" fmla="*/ 12 w 10005"/>
              <a:gd name="connsiteY0" fmla="*/ 2650 h 8394"/>
              <a:gd name="connsiteX1" fmla="*/ 10005 w 10005"/>
              <a:gd name="connsiteY1" fmla="*/ 0 h 8394"/>
              <a:gd name="connsiteX2" fmla="*/ 10000 w 10005"/>
              <a:gd name="connsiteY2" fmla="*/ 8394 h 8394"/>
              <a:gd name="connsiteX3" fmla="*/ 0 w 10005"/>
              <a:gd name="connsiteY3" fmla="*/ 8394 h 8394"/>
              <a:gd name="connsiteX4" fmla="*/ 12 w 10005"/>
              <a:gd name="connsiteY4" fmla="*/ 2650 h 8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5" h="8394">
                <a:moveTo>
                  <a:pt x="12" y="2650"/>
                </a:moveTo>
                <a:cubicBezTo>
                  <a:pt x="4058" y="-985"/>
                  <a:pt x="6676" y="1419"/>
                  <a:pt x="10005" y="0"/>
                </a:cubicBezTo>
                <a:cubicBezTo>
                  <a:pt x="10003" y="2798"/>
                  <a:pt x="10002" y="5596"/>
                  <a:pt x="10000" y="8394"/>
                </a:cubicBezTo>
                <a:lnTo>
                  <a:pt x="0" y="8394"/>
                </a:lnTo>
                <a:cubicBezTo>
                  <a:pt x="8" y="6202"/>
                  <a:pt x="4" y="4842"/>
                  <a:pt x="12" y="2650"/>
                </a:cubicBezTo>
                <a:close/>
              </a:path>
            </a:pathLst>
          </a:cu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8" name="Freeform 7"/>
          <p:cNvSpPr/>
          <p:nvPr/>
        </p:nvSpPr>
        <p:spPr bwMode="invGray">
          <a:xfrm flipH="1" flipV="1">
            <a:off x="-58756" y="-1"/>
            <a:ext cx="12273040" cy="416036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066 h 15066"/>
              <a:gd name="connsiteX1" fmla="*/ 9992 w 10000"/>
              <a:gd name="connsiteY1" fmla="*/ 0 h 15066"/>
              <a:gd name="connsiteX2" fmla="*/ 10000 w 10000"/>
              <a:gd name="connsiteY2" fmla="*/ 15066 h 15066"/>
              <a:gd name="connsiteX3" fmla="*/ 0 w 10000"/>
              <a:gd name="connsiteY3" fmla="*/ 15066 h 15066"/>
              <a:gd name="connsiteX4" fmla="*/ 0 w 10000"/>
              <a:gd name="connsiteY4" fmla="*/ 7066 h 15066"/>
              <a:gd name="connsiteX0" fmla="*/ 0 w 10023"/>
              <a:gd name="connsiteY0" fmla="*/ 7066 h 15066"/>
              <a:gd name="connsiteX1" fmla="*/ 10015 w 10023"/>
              <a:gd name="connsiteY1" fmla="*/ 0 h 15066"/>
              <a:gd name="connsiteX2" fmla="*/ 10023 w 10023"/>
              <a:gd name="connsiteY2" fmla="*/ 15066 h 15066"/>
              <a:gd name="connsiteX3" fmla="*/ 23 w 10023"/>
              <a:gd name="connsiteY3" fmla="*/ 15066 h 15066"/>
              <a:gd name="connsiteX4" fmla="*/ 0 w 10023"/>
              <a:gd name="connsiteY4" fmla="*/ 7066 h 15066"/>
              <a:gd name="connsiteX0" fmla="*/ 0 w 10023"/>
              <a:gd name="connsiteY0" fmla="*/ 3167 h 11167"/>
              <a:gd name="connsiteX1" fmla="*/ 10022 w 10023"/>
              <a:gd name="connsiteY1" fmla="*/ 0 h 11167"/>
              <a:gd name="connsiteX2" fmla="*/ 10023 w 10023"/>
              <a:gd name="connsiteY2" fmla="*/ 11167 h 11167"/>
              <a:gd name="connsiteX3" fmla="*/ 23 w 10023"/>
              <a:gd name="connsiteY3" fmla="*/ 11167 h 11167"/>
              <a:gd name="connsiteX4" fmla="*/ 0 w 10023"/>
              <a:gd name="connsiteY4" fmla="*/ 3167 h 11167"/>
              <a:gd name="connsiteX0" fmla="*/ 0 w 10015"/>
              <a:gd name="connsiteY0" fmla="*/ 2399 h 11167"/>
              <a:gd name="connsiteX1" fmla="*/ 10014 w 10015"/>
              <a:gd name="connsiteY1" fmla="*/ 0 h 11167"/>
              <a:gd name="connsiteX2" fmla="*/ 10015 w 10015"/>
              <a:gd name="connsiteY2" fmla="*/ 11167 h 11167"/>
              <a:gd name="connsiteX3" fmla="*/ 15 w 10015"/>
              <a:gd name="connsiteY3" fmla="*/ 11167 h 11167"/>
              <a:gd name="connsiteX4" fmla="*/ 0 w 10015"/>
              <a:gd name="connsiteY4" fmla="*/ 2399 h 11167"/>
              <a:gd name="connsiteX0" fmla="*/ 0 w 10015"/>
              <a:gd name="connsiteY0" fmla="*/ 2399 h 11167"/>
              <a:gd name="connsiteX1" fmla="*/ 10014 w 10015"/>
              <a:gd name="connsiteY1" fmla="*/ 0 h 11167"/>
              <a:gd name="connsiteX2" fmla="*/ 10015 w 10015"/>
              <a:gd name="connsiteY2" fmla="*/ 11167 h 11167"/>
              <a:gd name="connsiteX3" fmla="*/ 15 w 10015"/>
              <a:gd name="connsiteY3" fmla="*/ 11167 h 11167"/>
              <a:gd name="connsiteX4" fmla="*/ 0 w 10015"/>
              <a:gd name="connsiteY4" fmla="*/ 2399 h 11167"/>
              <a:gd name="connsiteX0" fmla="*/ 0 w 10015"/>
              <a:gd name="connsiteY0" fmla="*/ 2399 h 11167"/>
              <a:gd name="connsiteX1" fmla="*/ 10014 w 10015"/>
              <a:gd name="connsiteY1" fmla="*/ 0 h 11167"/>
              <a:gd name="connsiteX2" fmla="*/ 10015 w 10015"/>
              <a:gd name="connsiteY2" fmla="*/ 11167 h 11167"/>
              <a:gd name="connsiteX3" fmla="*/ 15 w 10015"/>
              <a:gd name="connsiteY3" fmla="*/ 11167 h 11167"/>
              <a:gd name="connsiteX4" fmla="*/ 0 w 10015"/>
              <a:gd name="connsiteY4" fmla="*/ 2399 h 11167"/>
              <a:gd name="connsiteX0" fmla="*/ 0 w 10015"/>
              <a:gd name="connsiteY0" fmla="*/ 2940 h 11708"/>
              <a:gd name="connsiteX1" fmla="*/ 9984 w 10015"/>
              <a:gd name="connsiteY1" fmla="*/ 0 h 11708"/>
              <a:gd name="connsiteX2" fmla="*/ 10015 w 10015"/>
              <a:gd name="connsiteY2" fmla="*/ 11708 h 11708"/>
              <a:gd name="connsiteX3" fmla="*/ 15 w 10015"/>
              <a:gd name="connsiteY3" fmla="*/ 11708 h 11708"/>
              <a:gd name="connsiteX4" fmla="*/ 0 w 10015"/>
              <a:gd name="connsiteY4" fmla="*/ 2940 h 11708"/>
              <a:gd name="connsiteX0" fmla="*/ 0 w 10026"/>
              <a:gd name="connsiteY0" fmla="*/ 2107 h 11708"/>
              <a:gd name="connsiteX1" fmla="*/ 9995 w 10026"/>
              <a:gd name="connsiteY1" fmla="*/ 0 h 11708"/>
              <a:gd name="connsiteX2" fmla="*/ 10026 w 10026"/>
              <a:gd name="connsiteY2" fmla="*/ 11708 h 11708"/>
              <a:gd name="connsiteX3" fmla="*/ 26 w 10026"/>
              <a:gd name="connsiteY3" fmla="*/ 11708 h 11708"/>
              <a:gd name="connsiteX4" fmla="*/ 0 w 10026"/>
              <a:gd name="connsiteY4" fmla="*/ 2107 h 11708"/>
              <a:gd name="connsiteX0" fmla="*/ 0 w 10026"/>
              <a:gd name="connsiteY0" fmla="*/ 2911 h 12512"/>
              <a:gd name="connsiteX1" fmla="*/ 10006 w 10026"/>
              <a:gd name="connsiteY1" fmla="*/ 0 h 12512"/>
              <a:gd name="connsiteX2" fmla="*/ 10026 w 10026"/>
              <a:gd name="connsiteY2" fmla="*/ 12512 h 12512"/>
              <a:gd name="connsiteX3" fmla="*/ 26 w 10026"/>
              <a:gd name="connsiteY3" fmla="*/ 12512 h 12512"/>
              <a:gd name="connsiteX4" fmla="*/ 0 w 10026"/>
              <a:gd name="connsiteY4" fmla="*/ 2911 h 12512"/>
              <a:gd name="connsiteX0" fmla="*/ 0 w 10026"/>
              <a:gd name="connsiteY0" fmla="*/ 2891 h 12492"/>
              <a:gd name="connsiteX1" fmla="*/ 10022 w 10026"/>
              <a:gd name="connsiteY1" fmla="*/ 0 h 12492"/>
              <a:gd name="connsiteX2" fmla="*/ 10026 w 10026"/>
              <a:gd name="connsiteY2" fmla="*/ 12492 h 12492"/>
              <a:gd name="connsiteX3" fmla="*/ 26 w 10026"/>
              <a:gd name="connsiteY3" fmla="*/ 12492 h 12492"/>
              <a:gd name="connsiteX4" fmla="*/ 0 w 10026"/>
              <a:gd name="connsiteY4" fmla="*/ 2891 h 12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6" h="12492">
                <a:moveTo>
                  <a:pt x="0" y="2891"/>
                </a:moveTo>
                <a:cubicBezTo>
                  <a:pt x="3376" y="1361"/>
                  <a:pt x="6632" y="847"/>
                  <a:pt x="10022" y="0"/>
                </a:cubicBezTo>
                <a:cubicBezTo>
                  <a:pt x="10025" y="5022"/>
                  <a:pt x="10023" y="7470"/>
                  <a:pt x="10026" y="12492"/>
                </a:cubicBezTo>
                <a:lnTo>
                  <a:pt x="26" y="12492"/>
                </a:lnTo>
                <a:cubicBezTo>
                  <a:pt x="18" y="9825"/>
                  <a:pt x="8" y="5558"/>
                  <a:pt x="0" y="2891"/>
                </a:cubicBezTo>
                <a:close/>
              </a:path>
            </a:pathLst>
          </a:custGeom>
          <a:solidFill>
            <a:srgbClr val="158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 b="0" dirty="0">
              <a:latin typeface="08서울남산체 EB" panose="02020603020101020101" pitchFamily="18" charset="-127"/>
              <a:ea typeface="08서울남산체 EB" panose="02020603020101020101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4009" y="3754559"/>
            <a:ext cx="5904656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6858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100" b="0" i="0" kern="1200" dirty="0">
                <a:solidFill>
                  <a:schemeClr val="tx2"/>
                </a:solidFill>
                <a:latin typeface="고도 B" panose="02000503000000020004" pitchFamily="2" charset="-127"/>
                <a:ea typeface="고도 B" panose="02000503000000020004" pitchFamily="2" charset="-127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838201" y="1053872"/>
            <a:ext cx="10570464" cy="2203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55721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en-US" sz="4400" b="0" kern="1200" dirty="0">
                <a:solidFill>
                  <a:schemeClr val="bg1"/>
                </a:solidFill>
                <a:latin typeface="고도 B" panose="02000503000000020004" pitchFamily="2" charset="-127"/>
                <a:ea typeface="고도 B" panose="02000503000000020004" pitchFamily="2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콘텐츠 2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55323" y="1106425"/>
            <a:ext cx="3581397" cy="50705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389124" y="1106424"/>
            <a:ext cx="3581397" cy="50705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 dirty="0"/>
            </a:lvl1pPr>
            <a:lvl2pPr>
              <a:defRPr lang="ko-KR" altLang="en-US" sz="1600" dirty="0"/>
            </a:lvl2pPr>
            <a:lvl3pPr>
              <a:defRPr lang="ko-KR" altLang="en-US" sz="1400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8" name="내용 개체 틀 3"/>
          <p:cNvSpPr>
            <a:spLocks noGrp="1"/>
          </p:cNvSpPr>
          <p:nvPr>
            <p:ph sz="half" idx="11"/>
          </p:nvPr>
        </p:nvSpPr>
        <p:spPr>
          <a:xfrm>
            <a:off x="8122928" y="1106424"/>
            <a:ext cx="3581397" cy="50705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 dirty="0"/>
            </a:lvl1pPr>
            <a:lvl2pPr>
              <a:defRPr lang="ko-KR" altLang="en-US" sz="1600" dirty="0"/>
            </a:lvl2pPr>
            <a:lvl3pPr>
              <a:defRPr lang="ko-KR" altLang="en-US" sz="1400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464121" y="6541571"/>
            <a:ext cx="370951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1" name="제목 개체 틀 1">
            <a:extLst>
              <a:ext uri="{FF2B5EF4-FFF2-40B4-BE49-F238E27FC236}">
                <a16:creationId xmlns:a16="http://schemas.microsoft.com/office/drawing/2014/main" id="{7117C384-D4EF-4875-826D-BA7CB29CF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8537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콘텐츠 2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55323" y="1088137"/>
            <a:ext cx="3581397" cy="508882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 dirty="0"/>
            </a:lvl1pPr>
            <a:lvl2pPr>
              <a:defRPr lang="ko-KR" altLang="en-US" sz="1600" dirty="0"/>
            </a:lvl2pPr>
            <a:lvl3pPr>
              <a:defRPr lang="ko-KR" altLang="en-US" sz="1400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389124" y="1088137"/>
            <a:ext cx="3581397" cy="508882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/>
            </a:lvl1pPr>
            <a:lvl2pPr>
              <a:defRPr lang="ko-KR" altLang="en-US" sz="1600"/>
            </a:lvl2pPr>
            <a:lvl3pPr>
              <a:defRPr lang="ko-KR" altLang="en-US" sz="1400"/>
            </a:lvl3pPr>
            <a:lvl4pPr>
              <a:defRPr lang="ko-KR" altLang="en-US" sz="1200"/>
            </a:lvl4pPr>
            <a:lvl5pPr>
              <a:defRPr lang="ko-KR" altLang="en-US" sz="100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</a:p>
        </p:txBody>
      </p:sp>
      <p:sp>
        <p:nvSpPr>
          <p:cNvPr id="8" name="내용 개체 틀 3"/>
          <p:cNvSpPr>
            <a:spLocks noGrp="1"/>
          </p:cNvSpPr>
          <p:nvPr>
            <p:ph sz="half" idx="11"/>
          </p:nvPr>
        </p:nvSpPr>
        <p:spPr>
          <a:xfrm>
            <a:off x="8122928" y="1088137"/>
            <a:ext cx="3581397" cy="508882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/>
            </a:lvl1pPr>
            <a:lvl2pPr>
              <a:defRPr lang="ko-KR" altLang="en-US" sz="1600"/>
            </a:lvl2pPr>
            <a:lvl3pPr>
              <a:defRPr lang="ko-KR" altLang="en-US" sz="1400"/>
            </a:lvl3pPr>
            <a:lvl4pPr>
              <a:defRPr lang="ko-KR" altLang="en-US" sz="1200"/>
            </a:lvl4pPr>
            <a:lvl5pPr>
              <a:defRPr lang="ko-KR" altLang="en-US" sz="100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102382" y="6541571"/>
            <a:ext cx="732689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1" name="제목 개체 틀 1">
            <a:extLst>
              <a:ext uri="{FF2B5EF4-FFF2-40B4-BE49-F238E27FC236}">
                <a16:creationId xmlns:a16="http://schemas.microsoft.com/office/drawing/2014/main" id="{E2B595EA-7DDC-4B50-BE9A-6AA0367AE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4410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259404" y="6541571"/>
            <a:ext cx="575667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제목 개체 틀 1">
            <a:extLst>
              <a:ext uri="{FF2B5EF4-FFF2-40B4-BE49-F238E27FC236}">
                <a16:creationId xmlns:a16="http://schemas.microsoft.com/office/drawing/2014/main" id="{ED58432D-C1F5-4607-B855-67FB8303C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470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82235" y="6541571"/>
            <a:ext cx="452836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4010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91" y="692696"/>
            <a:ext cx="3932239" cy="136470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90" y="987426"/>
            <a:ext cx="6172201" cy="508025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219"/>
            </a:lvl6pPr>
            <a:lvl7pPr>
              <a:defRPr sz="1219"/>
            </a:lvl7pPr>
            <a:lvl8pPr>
              <a:defRPr sz="1219"/>
            </a:lvl8pPr>
            <a:lvl9pPr>
              <a:defRPr sz="121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91" y="2276872"/>
            <a:ext cx="3932239" cy="3744416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278606" indent="0">
              <a:buNone/>
              <a:defRPr sz="854"/>
            </a:lvl2pPr>
            <a:lvl3pPr marL="557213" indent="0">
              <a:buNone/>
              <a:defRPr sz="731"/>
            </a:lvl3pPr>
            <a:lvl4pPr marL="835819" indent="0">
              <a:buNone/>
              <a:defRPr sz="610"/>
            </a:lvl4pPr>
            <a:lvl5pPr marL="1114425" indent="0">
              <a:buNone/>
              <a:defRPr sz="610"/>
            </a:lvl5pPr>
            <a:lvl6pPr marL="1393031" indent="0">
              <a:buNone/>
              <a:defRPr sz="610"/>
            </a:lvl6pPr>
            <a:lvl7pPr marL="1671638" indent="0">
              <a:buNone/>
              <a:defRPr sz="610"/>
            </a:lvl7pPr>
            <a:lvl8pPr marL="1950244" indent="0">
              <a:buNone/>
              <a:defRPr sz="610"/>
            </a:lvl8pPr>
            <a:lvl9pPr marL="2228850" indent="0">
              <a:buNone/>
              <a:defRPr sz="61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5389" y="6541571"/>
            <a:ext cx="479680" cy="316433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85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91" y="692696"/>
            <a:ext cx="3932239" cy="136470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90" y="987426"/>
            <a:ext cx="6172201" cy="508025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2000"/>
            </a:lvl1pPr>
            <a:lvl2pPr>
              <a:defRPr lang="ko-KR" altLang="en-US" sz="1800"/>
            </a:lvl2pPr>
            <a:lvl3pPr>
              <a:defRPr lang="ko-KR" altLang="en-US" sz="1600"/>
            </a:lvl3pPr>
            <a:lvl4pPr>
              <a:defRPr lang="ko-KR" altLang="en-US" sz="1400"/>
            </a:lvl4pPr>
            <a:lvl5pPr>
              <a:defRPr lang="ko-KR" altLang="en-US" sz="12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91" y="2276872"/>
            <a:ext cx="3932239" cy="3744416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278606" indent="0">
              <a:buNone/>
              <a:defRPr sz="854"/>
            </a:lvl2pPr>
            <a:lvl3pPr marL="557213" indent="0">
              <a:buNone/>
              <a:defRPr sz="731"/>
            </a:lvl3pPr>
            <a:lvl4pPr marL="835819" indent="0">
              <a:buNone/>
              <a:defRPr sz="610"/>
            </a:lvl4pPr>
            <a:lvl5pPr marL="1114425" indent="0">
              <a:buNone/>
              <a:defRPr sz="610"/>
            </a:lvl5pPr>
            <a:lvl6pPr marL="1393031" indent="0">
              <a:buNone/>
              <a:defRPr sz="610"/>
            </a:lvl6pPr>
            <a:lvl7pPr marL="1671638" indent="0">
              <a:buNone/>
              <a:defRPr sz="610"/>
            </a:lvl7pPr>
            <a:lvl8pPr marL="1950244" indent="0">
              <a:buNone/>
              <a:defRPr sz="610"/>
            </a:lvl8pPr>
            <a:lvl9pPr marL="2228850" indent="0">
              <a:buNone/>
              <a:defRPr sz="61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5389" y="6541571"/>
            <a:ext cx="479680" cy="186779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7131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1" cy="5033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78606" indent="0">
              <a:buNone/>
              <a:defRPr sz="1706"/>
            </a:lvl2pPr>
            <a:lvl3pPr marL="557213" indent="0">
              <a:buNone/>
              <a:defRPr sz="1463"/>
            </a:lvl3pPr>
            <a:lvl4pPr marL="835819" indent="0">
              <a:buNone/>
              <a:defRPr sz="1219"/>
            </a:lvl4pPr>
            <a:lvl5pPr marL="1114425" indent="0">
              <a:buNone/>
              <a:defRPr sz="1219"/>
            </a:lvl5pPr>
            <a:lvl6pPr marL="1393031" indent="0">
              <a:buNone/>
              <a:defRPr sz="1219"/>
            </a:lvl6pPr>
            <a:lvl7pPr marL="1671638" indent="0">
              <a:buNone/>
              <a:defRPr sz="1219"/>
            </a:lvl7pPr>
            <a:lvl8pPr marL="1950244" indent="0">
              <a:buNone/>
              <a:defRPr sz="1219"/>
            </a:lvl8pPr>
            <a:lvl9pPr marL="2228850" indent="0">
              <a:buNone/>
              <a:defRPr sz="1219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91" y="2276872"/>
            <a:ext cx="3932239" cy="3744416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278606" indent="0">
              <a:buNone/>
              <a:defRPr sz="854"/>
            </a:lvl2pPr>
            <a:lvl3pPr marL="557213" indent="0">
              <a:buNone/>
              <a:defRPr sz="731"/>
            </a:lvl3pPr>
            <a:lvl4pPr marL="835819" indent="0">
              <a:buNone/>
              <a:defRPr sz="610"/>
            </a:lvl4pPr>
            <a:lvl5pPr marL="1114425" indent="0">
              <a:buNone/>
              <a:defRPr sz="610"/>
            </a:lvl5pPr>
            <a:lvl6pPr marL="1393031" indent="0">
              <a:buNone/>
              <a:defRPr sz="610"/>
            </a:lvl6pPr>
            <a:lvl7pPr marL="1671638" indent="0">
              <a:buNone/>
              <a:defRPr sz="610"/>
            </a:lvl7pPr>
            <a:lvl8pPr marL="1950244" indent="0">
              <a:buNone/>
              <a:defRPr sz="610"/>
            </a:lvl8pPr>
            <a:lvl9pPr marL="2228850" indent="0">
              <a:buNone/>
              <a:defRPr sz="61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5389" y="6516807"/>
            <a:ext cx="479680" cy="274146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C14FB02-BE8A-4894-997D-E2AE06C5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692696"/>
            <a:ext cx="3932239" cy="136470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541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sz="quarter" idx="10"/>
          </p:nvPr>
        </p:nvSpPr>
        <p:spPr>
          <a:xfrm>
            <a:off x="6265236" y="620693"/>
            <a:ext cx="5088565" cy="451939"/>
          </a:xfrm>
        </p:spPr>
        <p:txBody>
          <a:bodyPr>
            <a:noAutofit/>
          </a:bodyPr>
          <a:lstStyle>
            <a:lvl1pPr marL="0" indent="0" algn="r">
              <a:buNone/>
              <a:defRPr sz="1500" b="1">
                <a:solidFill>
                  <a:schemeClr val="accent2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838201" y="1268761"/>
            <a:ext cx="10515600" cy="472755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/>
            </a:lvl1pPr>
            <a:lvl2pPr>
              <a:defRPr lang="ko-KR" altLang="en-US"/>
            </a:lvl2pPr>
            <a:lvl3pPr>
              <a:defRPr lang="ko-KR" altLang="en-US"/>
            </a:lvl3pPr>
            <a:lvl4pPr>
              <a:defRPr lang="ko-KR" altLang="en-US"/>
            </a:lvl4pPr>
            <a:lvl5pPr>
              <a:defRPr lang="ko-KR" altLang="en-US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3803" y="6541571"/>
            <a:ext cx="481268" cy="200427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" name="제목 개체 틀 1">
            <a:extLst>
              <a:ext uri="{FF2B5EF4-FFF2-40B4-BE49-F238E27FC236}">
                <a16:creationId xmlns:a16="http://schemas.microsoft.com/office/drawing/2014/main" id="{8C0069D6-5757-4381-81A7-225CA5112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2720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1" y="1252729"/>
            <a:ext cx="10515600" cy="492423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dirty="0"/>
            </a:lvl4pPr>
            <a:lvl5pPr>
              <a:defRPr lang="ko-KR" altLang="en-US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1" name="텍스트 개체 틀 4"/>
          <p:cNvSpPr>
            <a:spLocks noGrp="1"/>
          </p:cNvSpPr>
          <p:nvPr>
            <p:ph type="body" sz="quarter" idx="10"/>
          </p:nvPr>
        </p:nvSpPr>
        <p:spPr>
          <a:xfrm>
            <a:off x="6265236" y="620693"/>
            <a:ext cx="5088565" cy="451939"/>
          </a:xfrm>
        </p:spPr>
        <p:txBody>
          <a:bodyPr>
            <a:noAutofit/>
          </a:bodyPr>
          <a:lstStyle>
            <a:lvl1pPr marL="0" indent="0" algn="r">
              <a:buNone/>
              <a:defRPr sz="1500" b="1">
                <a:solidFill>
                  <a:schemeClr val="accent2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3803" y="6541571"/>
            <a:ext cx="481268" cy="316433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제목 개체 틀 1">
            <a:extLst>
              <a:ext uri="{FF2B5EF4-FFF2-40B4-BE49-F238E27FC236}">
                <a16:creationId xmlns:a16="http://schemas.microsoft.com/office/drawing/2014/main" id="{E9696AD1-C3F7-40EA-A783-0E7362CE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2109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비교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4268" y="1174657"/>
            <a:ext cx="5157787" cy="511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1935127"/>
            <a:ext cx="5157787" cy="42545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/>
            </a:lvl1pPr>
            <a:lvl2pPr>
              <a:defRPr lang="ko-KR" altLang="en-US" sz="1600"/>
            </a:lvl2pPr>
            <a:lvl3pPr>
              <a:defRPr lang="ko-KR" altLang="en-US" sz="1400"/>
            </a:lvl3pPr>
            <a:lvl4pPr>
              <a:defRPr lang="ko-KR" altLang="en-US" sz="1200"/>
            </a:lvl4pPr>
            <a:lvl5pPr>
              <a:defRPr lang="ko-KR" altLang="en-US" sz="1000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6679" y="1174657"/>
            <a:ext cx="5183188" cy="511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2" y="1935127"/>
            <a:ext cx="5183188" cy="42545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1800"/>
            </a:lvl1pPr>
            <a:lvl2pPr>
              <a:defRPr lang="ko-KR" altLang="en-US" sz="1600"/>
            </a:lvl2pPr>
            <a:lvl3pPr>
              <a:defRPr lang="ko-KR" altLang="en-US" sz="1400"/>
            </a:lvl3pPr>
            <a:lvl4pPr>
              <a:defRPr lang="ko-KR" altLang="en-US" sz="1200"/>
            </a:lvl4pPr>
            <a:lvl5pPr>
              <a:defRPr lang="ko-KR" altLang="en-US" sz="100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14" name="텍스트 개체 틀 4"/>
          <p:cNvSpPr>
            <a:spLocks noGrp="1"/>
          </p:cNvSpPr>
          <p:nvPr>
            <p:ph type="body" sz="quarter" idx="13"/>
          </p:nvPr>
        </p:nvSpPr>
        <p:spPr>
          <a:xfrm>
            <a:off x="6265236" y="620693"/>
            <a:ext cx="5088565" cy="451939"/>
          </a:xfrm>
        </p:spPr>
        <p:txBody>
          <a:bodyPr>
            <a:noAutofit/>
          </a:bodyPr>
          <a:lstStyle>
            <a:lvl1pPr marL="0" indent="0" algn="r">
              <a:buNone/>
              <a:defRPr sz="1500" b="1">
                <a:solidFill>
                  <a:schemeClr val="accent2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15"/>
          </p:nvPr>
        </p:nvSpPr>
        <p:spPr>
          <a:xfrm>
            <a:off x="11353803" y="6541568"/>
            <a:ext cx="481268" cy="173132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6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1" name="제목 개체 틀 1">
            <a:extLst>
              <a:ext uri="{FF2B5EF4-FFF2-40B4-BE49-F238E27FC236}">
                <a16:creationId xmlns:a16="http://schemas.microsoft.com/office/drawing/2014/main" id="{95C5DD05-F4A8-4931-A9AF-E584454C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8432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0"/>
          <p:cNvSpPr/>
          <p:nvPr/>
        </p:nvSpPr>
        <p:spPr bwMode="gray">
          <a:xfrm>
            <a:off x="-15484" y="-1"/>
            <a:ext cx="12269765" cy="4558937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19877 w 9153196"/>
              <a:gd name="connsiteY4" fmla="*/ 4173856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0155 w 9153196"/>
              <a:gd name="connsiteY2" fmla="*/ 4029429 h 4757736"/>
              <a:gd name="connsiteX3" fmla="*/ 6736870 w 9153196"/>
              <a:gd name="connsiteY3" fmla="*/ 4428289 h 4757736"/>
              <a:gd name="connsiteX4" fmla="*/ 9119877 w 9153196"/>
              <a:gd name="connsiteY4" fmla="*/ 4173856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87343" y="4084337"/>
                  <a:pt x="3110155" y="4029429"/>
                </a:cubicBezTo>
                <a:cubicBezTo>
                  <a:pt x="4232967" y="3974521"/>
                  <a:pt x="5735250" y="4404218"/>
                  <a:pt x="6736870" y="4428289"/>
                </a:cubicBezTo>
                <a:cubicBezTo>
                  <a:pt x="7738490" y="4452360"/>
                  <a:pt x="8223765" y="4370844"/>
                  <a:pt x="9119877" y="4173856"/>
                </a:cubicBezTo>
                <a:cubicBezTo>
                  <a:pt x="9121177" y="2712628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2" name="Freeform 6"/>
          <p:cNvSpPr/>
          <p:nvPr/>
        </p:nvSpPr>
        <p:spPr bwMode="invGray">
          <a:xfrm>
            <a:off x="-15484" y="-17284"/>
            <a:ext cx="12269765" cy="343322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5156681"/>
              <a:gd name="connsiteX1" fmla="*/ 0 w 9153196"/>
              <a:gd name="connsiteY1" fmla="*/ 5156681 h 5156681"/>
              <a:gd name="connsiteX2" fmla="*/ 2980996 w 9153196"/>
              <a:gd name="connsiteY2" fmla="*/ 4236720 h 5156681"/>
              <a:gd name="connsiteX3" fmla="*/ 6739180 w 9153196"/>
              <a:gd name="connsiteY3" fmla="*/ 4593336 h 5156681"/>
              <a:gd name="connsiteX4" fmla="*/ 9149297 w 9153196"/>
              <a:gd name="connsiteY4" fmla="*/ 4383685 h 5156681"/>
              <a:gd name="connsiteX5" fmla="*/ 9153196 w 9153196"/>
              <a:gd name="connsiteY5" fmla="*/ 0 h 5156681"/>
              <a:gd name="connsiteX6" fmla="*/ 52 w 9153196"/>
              <a:gd name="connsiteY6" fmla="*/ 1284 h 5156681"/>
              <a:gd name="connsiteX0" fmla="*/ 52 w 9153196"/>
              <a:gd name="connsiteY0" fmla="*/ 1284 h 5156681"/>
              <a:gd name="connsiteX1" fmla="*/ 0 w 9153196"/>
              <a:gd name="connsiteY1" fmla="*/ 5156681 h 5156681"/>
              <a:gd name="connsiteX2" fmla="*/ 3020224 w 9153196"/>
              <a:gd name="connsiteY2" fmla="*/ 4552163 h 5156681"/>
              <a:gd name="connsiteX3" fmla="*/ 6739180 w 9153196"/>
              <a:gd name="connsiteY3" fmla="*/ 4593336 h 5156681"/>
              <a:gd name="connsiteX4" fmla="*/ 9149297 w 9153196"/>
              <a:gd name="connsiteY4" fmla="*/ 4383685 h 5156681"/>
              <a:gd name="connsiteX5" fmla="*/ 9153196 w 9153196"/>
              <a:gd name="connsiteY5" fmla="*/ 0 h 5156681"/>
              <a:gd name="connsiteX6" fmla="*/ 52 w 9153196"/>
              <a:gd name="connsiteY6" fmla="*/ 1284 h 5156681"/>
              <a:gd name="connsiteX0" fmla="*/ 52 w 9153196"/>
              <a:gd name="connsiteY0" fmla="*/ 1284 h 5156681"/>
              <a:gd name="connsiteX1" fmla="*/ 0 w 9153196"/>
              <a:gd name="connsiteY1" fmla="*/ 5156681 h 5156681"/>
              <a:gd name="connsiteX2" fmla="*/ 3020224 w 9153196"/>
              <a:gd name="connsiteY2" fmla="*/ 4552163 h 5156681"/>
              <a:gd name="connsiteX3" fmla="*/ 6739180 w 9153196"/>
              <a:gd name="connsiteY3" fmla="*/ 4593336 h 5156681"/>
              <a:gd name="connsiteX4" fmla="*/ 9139490 w 9153196"/>
              <a:gd name="connsiteY4" fmla="*/ 4105352 h 5156681"/>
              <a:gd name="connsiteX5" fmla="*/ 9153196 w 9153196"/>
              <a:gd name="connsiteY5" fmla="*/ 0 h 5156681"/>
              <a:gd name="connsiteX6" fmla="*/ 52 w 9153196"/>
              <a:gd name="connsiteY6" fmla="*/ 1284 h 5156681"/>
              <a:gd name="connsiteX0" fmla="*/ 52 w 9153196"/>
              <a:gd name="connsiteY0" fmla="*/ 1284 h 5156681"/>
              <a:gd name="connsiteX1" fmla="*/ 0 w 9153196"/>
              <a:gd name="connsiteY1" fmla="*/ 5156681 h 5156681"/>
              <a:gd name="connsiteX2" fmla="*/ 3020224 w 9153196"/>
              <a:gd name="connsiteY2" fmla="*/ 4552163 h 5156681"/>
              <a:gd name="connsiteX3" fmla="*/ 6739180 w 9153196"/>
              <a:gd name="connsiteY3" fmla="*/ 4593336 h 5156681"/>
              <a:gd name="connsiteX4" fmla="*/ 9129683 w 9153196"/>
              <a:gd name="connsiteY4" fmla="*/ 4244520 h 5156681"/>
              <a:gd name="connsiteX5" fmla="*/ 9153196 w 9153196"/>
              <a:gd name="connsiteY5" fmla="*/ 0 h 5156681"/>
              <a:gd name="connsiteX6" fmla="*/ 52 w 9153196"/>
              <a:gd name="connsiteY6" fmla="*/ 1284 h 5156681"/>
              <a:gd name="connsiteX0" fmla="*/ 52 w 9153196"/>
              <a:gd name="connsiteY0" fmla="*/ 1284 h 5156681"/>
              <a:gd name="connsiteX1" fmla="*/ 0 w 9153196"/>
              <a:gd name="connsiteY1" fmla="*/ 5156681 h 5156681"/>
              <a:gd name="connsiteX2" fmla="*/ 3020224 w 9153196"/>
              <a:gd name="connsiteY2" fmla="*/ 4552163 h 5156681"/>
              <a:gd name="connsiteX3" fmla="*/ 6739180 w 9153196"/>
              <a:gd name="connsiteY3" fmla="*/ 4593336 h 5156681"/>
              <a:gd name="connsiteX4" fmla="*/ 9129683 w 9153196"/>
              <a:gd name="connsiteY4" fmla="*/ 4244520 h 5156681"/>
              <a:gd name="connsiteX5" fmla="*/ 9153196 w 9153196"/>
              <a:gd name="connsiteY5" fmla="*/ 0 h 5156681"/>
              <a:gd name="connsiteX6" fmla="*/ 52 w 9153196"/>
              <a:gd name="connsiteY6" fmla="*/ 1284 h 5156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5156681">
                <a:moveTo>
                  <a:pt x="52" y="1284"/>
                </a:moveTo>
                <a:cubicBezTo>
                  <a:pt x="35" y="491948"/>
                  <a:pt x="17" y="4666017"/>
                  <a:pt x="0" y="5156681"/>
                </a:cubicBezTo>
                <a:cubicBezTo>
                  <a:pt x="414528" y="4995137"/>
                  <a:pt x="1897027" y="4646054"/>
                  <a:pt x="3020224" y="4552163"/>
                </a:cubicBezTo>
                <a:cubicBezTo>
                  <a:pt x="4143421" y="4458272"/>
                  <a:pt x="5720937" y="4644610"/>
                  <a:pt x="6739180" y="4593336"/>
                </a:cubicBezTo>
                <a:cubicBezTo>
                  <a:pt x="7757423" y="4542062"/>
                  <a:pt x="8184536" y="4452825"/>
                  <a:pt x="9129683" y="4244520"/>
                </a:cubicBezTo>
                <a:cubicBezTo>
                  <a:pt x="9130983" y="2783292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rgbClr val="158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 b="1" dirty="0">
              <a:latin typeface="08서울남산체 M" panose="02020603020101020101" pitchFamily="18" charset="-127"/>
              <a:ea typeface="08서울남산체 M" panose="02020603020101020101" pitchFamily="18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1319133" y="1648226"/>
            <a:ext cx="10210825" cy="1643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l" defTabSz="55721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bg1"/>
                </a:solidFill>
                <a:latin typeface="고도 B" panose="02000503000000020004" pitchFamily="2" charset="-127"/>
                <a:ea typeface="고도 B" panose="02000503000000020004" pitchFamily="2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132" y="889280"/>
            <a:ext cx="5498125" cy="667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b="0" i="0" kern="1200" dirty="0">
                <a:solidFill>
                  <a:schemeClr val="bg1"/>
                </a:solidFill>
                <a:latin typeface="고도 M" panose="02000503000000020004" pitchFamily="2" charset="-127"/>
                <a:ea typeface="고도 M" panose="02000503000000020004" pitchFamily="2" charset="-127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74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비교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텍스트 개체 틀 2"/>
          <p:cNvSpPr>
            <a:spLocks noGrp="1"/>
          </p:cNvSpPr>
          <p:nvPr>
            <p:ph type="body" idx="1"/>
          </p:nvPr>
        </p:nvSpPr>
        <p:spPr>
          <a:xfrm>
            <a:off x="844268" y="1174657"/>
            <a:ext cx="5157787" cy="511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7" name="내용 개체 틀 3"/>
          <p:cNvSpPr>
            <a:spLocks noGrp="1"/>
          </p:cNvSpPr>
          <p:nvPr>
            <p:ph sz="half" idx="16"/>
          </p:nvPr>
        </p:nvSpPr>
        <p:spPr>
          <a:xfrm>
            <a:off x="839789" y="1935127"/>
            <a:ext cx="5157787" cy="42545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/>
            </a:lvl1pPr>
            <a:lvl2pPr>
              <a:defRPr lang="ko-KR" altLang="en-US"/>
            </a:lvl2pPr>
            <a:lvl3pPr>
              <a:defRPr lang="ko-KR" altLang="en-US"/>
            </a:lvl3pPr>
            <a:lvl4pPr>
              <a:defRPr lang="ko-KR" altLang="en-US" sz="120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8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6679" y="1174657"/>
            <a:ext cx="5183188" cy="511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9" name="내용 개체 틀 5"/>
          <p:cNvSpPr>
            <a:spLocks noGrp="1"/>
          </p:cNvSpPr>
          <p:nvPr>
            <p:ph sz="quarter" idx="17"/>
          </p:nvPr>
        </p:nvSpPr>
        <p:spPr>
          <a:xfrm>
            <a:off x="6172202" y="1935127"/>
            <a:ext cx="5183188" cy="42545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/>
            </a:lvl1pPr>
            <a:lvl2pPr>
              <a:defRPr lang="ko-KR" altLang="en-US"/>
            </a:lvl2pPr>
            <a:lvl3pPr>
              <a:defRPr lang="ko-KR" altLang="en-US"/>
            </a:lvl3pPr>
            <a:lvl4pPr>
              <a:defRPr lang="ko-KR" altLang="en-US" sz="120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0"/>
          </p:nvPr>
        </p:nvSpPr>
        <p:spPr>
          <a:xfrm>
            <a:off x="6265236" y="620693"/>
            <a:ext cx="5088565" cy="451939"/>
          </a:xfrm>
        </p:spPr>
        <p:txBody>
          <a:bodyPr>
            <a:noAutofit/>
          </a:bodyPr>
          <a:lstStyle>
            <a:lvl1pPr marL="0" indent="0" algn="r">
              <a:buNone/>
              <a:defRPr sz="1500" b="1">
                <a:solidFill>
                  <a:schemeClr val="accent2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3803" y="6541571"/>
            <a:ext cx="481268" cy="316433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8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제목 개체 틀 1">
            <a:extLst>
              <a:ext uri="{FF2B5EF4-FFF2-40B4-BE49-F238E27FC236}">
                <a16:creationId xmlns:a16="http://schemas.microsoft.com/office/drawing/2014/main" id="{F61E9675-48F2-4873-B622-EFDE23FFB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986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/>
          <p:cNvSpPr/>
          <p:nvPr/>
        </p:nvSpPr>
        <p:spPr bwMode="gray">
          <a:xfrm>
            <a:off x="-3097" y="-141732"/>
            <a:ext cx="12214236" cy="393649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9239"/>
              <a:gd name="connsiteY0" fmla="*/ 1284 h 4757736"/>
              <a:gd name="connsiteX1" fmla="*/ 0 w 9159239"/>
              <a:gd name="connsiteY1" fmla="*/ 4757736 h 4757736"/>
              <a:gd name="connsiteX2" fmla="*/ 3115058 w 9159239"/>
              <a:gd name="connsiteY2" fmla="*/ 3911480 h 4757736"/>
              <a:gd name="connsiteX3" fmla="*/ 6736870 w 9159239"/>
              <a:gd name="connsiteY3" fmla="*/ 4428289 h 4757736"/>
              <a:gd name="connsiteX4" fmla="*/ 9159104 w 9159239"/>
              <a:gd name="connsiteY4" fmla="*/ 3992035 h 4757736"/>
              <a:gd name="connsiteX5" fmla="*/ 9153196 w 9159239"/>
              <a:gd name="connsiteY5" fmla="*/ 0 h 4757736"/>
              <a:gd name="connsiteX6" fmla="*/ 52 w 9159239"/>
              <a:gd name="connsiteY6" fmla="*/ 1284 h 4757736"/>
              <a:gd name="connsiteX0" fmla="*/ 52 w 9159239"/>
              <a:gd name="connsiteY0" fmla="*/ 1284 h 4757736"/>
              <a:gd name="connsiteX1" fmla="*/ 0 w 9159239"/>
              <a:gd name="connsiteY1" fmla="*/ 4757736 h 4757736"/>
              <a:gd name="connsiteX2" fmla="*/ 3115058 w 9159239"/>
              <a:gd name="connsiteY2" fmla="*/ 3911480 h 4757736"/>
              <a:gd name="connsiteX3" fmla="*/ 6707450 w 9159239"/>
              <a:gd name="connsiteY3" fmla="*/ 4260674 h 4757736"/>
              <a:gd name="connsiteX4" fmla="*/ 9159104 w 9159239"/>
              <a:gd name="connsiteY4" fmla="*/ 3992035 h 4757736"/>
              <a:gd name="connsiteX5" fmla="*/ 9153196 w 9159239"/>
              <a:gd name="connsiteY5" fmla="*/ 0 h 4757736"/>
              <a:gd name="connsiteX6" fmla="*/ 52 w 9159239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07450 w 9153196"/>
              <a:gd name="connsiteY3" fmla="*/ 4260674 h 4757736"/>
              <a:gd name="connsiteX4" fmla="*/ 9149297 w 9153196"/>
              <a:gd name="connsiteY4" fmla="*/ 3816040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4955 w 9158099"/>
              <a:gd name="connsiteY0" fmla="*/ 1284 h 5051061"/>
              <a:gd name="connsiteX1" fmla="*/ 0 w 9158099"/>
              <a:gd name="connsiteY1" fmla="*/ 5051061 h 5051061"/>
              <a:gd name="connsiteX2" fmla="*/ 3119961 w 9158099"/>
              <a:gd name="connsiteY2" fmla="*/ 3911480 h 5051061"/>
              <a:gd name="connsiteX3" fmla="*/ 6712353 w 9158099"/>
              <a:gd name="connsiteY3" fmla="*/ 4260674 h 5051061"/>
              <a:gd name="connsiteX4" fmla="*/ 9154200 w 9158099"/>
              <a:gd name="connsiteY4" fmla="*/ 3816040 h 5051061"/>
              <a:gd name="connsiteX5" fmla="*/ 9158099 w 9158099"/>
              <a:gd name="connsiteY5" fmla="*/ 0 h 5051061"/>
              <a:gd name="connsiteX6" fmla="*/ 4955 w 9158099"/>
              <a:gd name="connsiteY6" fmla="*/ 1284 h 5051061"/>
              <a:gd name="connsiteX0" fmla="*/ 4955 w 9158099"/>
              <a:gd name="connsiteY0" fmla="*/ 1284 h 5051061"/>
              <a:gd name="connsiteX1" fmla="*/ 0 w 9158099"/>
              <a:gd name="connsiteY1" fmla="*/ 5051061 h 5051061"/>
              <a:gd name="connsiteX2" fmla="*/ 3119961 w 9158099"/>
              <a:gd name="connsiteY2" fmla="*/ 4112618 h 5051061"/>
              <a:gd name="connsiteX3" fmla="*/ 6712353 w 9158099"/>
              <a:gd name="connsiteY3" fmla="*/ 4260674 h 5051061"/>
              <a:gd name="connsiteX4" fmla="*/ 9154200 w 9158099"/>
              <a:gd name="connsiteY4" fmla="*/ 3816040 h 5051061"/>
              <a:gd name="connsiteX5" fmla="*/ 9158099 w 9158099"/>
              <a:gd name="connsiteY5" fmla="*/ 0 h 5051061"/>
              <a:gd name="connsiteX6" fmla="*/ 4955 w 9158099"/>
              <a:gd name="connsiteY6" fmla="*/ 1284 h 5051061"/>
              <a:gd name="connsiteX0" fmla="*/ 4955 w 9158099"/>
              <a:gd name="connsiteY0" fmla="*/ 1284 h 5051061"/>
              <a:gd name="connsiteX1" fmla="*/ 0 w 9158099"/>
              <a:gd name="connsiteY1" fmla="*/ 5051061 h 5051061"/>
              <a:gd name="connsiteX2" fmla="*/ 3119961 w 9158099"/>
              <a:gd name="connsiteY2" fmla="*/ 4112618 h 5051061"/>
              <a:gd name="connsiteX3" fmla="*/ 6712353 w 9158099"/>
              <a:gd name="connsiteY3" fmla="*/ 4260674 h 5051061"/>
              <a:gd name="connsiteX4" fmla="*/ 9149296 w 9158099"/>
              <a:gd name="connsiteY4" fmla="*/ 3539476 h 5051061"/>
              <a:gd name="connsiteX5" fmla="*/ 9158099 w 9158099"/>
              <a:gd name="connsiteY5" fmla="*/ 0 h 5051061"/>
              <a:gd name="connsiteX6" fmla="*/ 4955 w 9158099"/>
              <a:gd name="connsiteY6" fmla="*/ 1284 h 5051061"/>
              <a:gd name="connsiteX0" fmla="*/ 4955 w 9158099"/>
              <a:gd name="connsiteY0" fmla="*/ 1284 h 5051061"/>
              <a:gd name="connsiteX1" fmla="*/ 0 w 9158099"/>
              <a:gd name="connsiteY1" fmla="*/ 5051061 h 5051061"/>
              <a:gd name="connsiteX2" fmla="*/ 3119961 w 9158099"/>
              <a:gd name="connsiteY2" fmla="*/ 4112618 h 5051061"/>
              <a:gd name="connsiteX3" fmla="*/ 6712353 w 9158099"/>
              <a:gd name="connsiteY3" fmla="*/ 4260674 h 5051061"/>
              <a:gd name="connsiteX4" fmla="*/ 9149296 w 9158099"/>
              <a:gd name="connsiteY4" fmla="*/ 3539476 h 5051061"/>
              <a:gd name="connsiteX5" fmla="*/ 9158099 w 9158099"/>
              <a:gd name="connsiteY5" fmla="*/ 0 h 5051061"/>
              <a:gd name="connsiteX6" fmla="*/ 4955 w 9158099"/>
              <a:gd name="connsiteY6" fmla="*/ 1284 h 505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8099" h="5051061">
                <a:moveTo>
                  <a:pt x="4955" y="1284"/>
                </a:moveTo>
                <a:cubicBezTo>
                  <a:pt x="4938" y="491948"/>
                  <a:pt x="17" y="4560397"/>
                  <a:pt x="0" y="5051061"/>
                </a:cubicBezTo>
                <a:cubicBezTo>
                  <a:pt x="402972" y="4853110"/>
                  <a:pt x="2001236" y="4244349"/>
                  <a:pt x="3119961" y="4112618"/>
                </a:cubicBezTo>
                <a:cubicBezTo>
                  <a:pt x="4238687" y="3980887"/>
                  <a:pt x="5707464" y="4356198"/>
                  <a:pt x="6712353" y="4260674"/>
                </a:cubicBezTo>
                <a:cubicBezTo>
                  <a:pt x="7717242" y="4165150"/>
                  <a:pt x="8292413" y="3937602"/>
                  <a:pt x="9149296" y="3539476"/>
                </a:cubicBezTo>
                <a:cubicBezTo>
                  <a:pt x="9150596" y="2078248"/>
                  <a:pt x="9156799" y="1461228"/>
                  <a:pt x="9158099" y="0"/>
                </a:cubicBezTo>
                <a:lnTo>
                  <a:pt x="4955" y="1284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7" name="Freeform 6"/>
          <p:cNvSpPr/>
          <p:nvPr/>
        </p:nvSpPr>
        <p:spPr bwMode="invGray">
          <a:xfrm>
            <a:off x="-30352" y="-141732"/>
            <a:ext cx="12268951" cy="261685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39490 w 9153196"/>
              <a:gd name="connsiteY4" fmla="*/ 3883332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1 w 9153145"/>
              <a:gd name="connsiteY0" fmla="*/ 1284 h 4744986"/>
              <a:gd name="connsiteX1" fmla="*/ 20213 w 9153145"/>
              <a:gd name="connsiteY1" fmla="*/ 4744986 h 4744986"/>
              <a:gd name="connsiteX2" fmla="*/ 2980945 w 9153145"/>
              <a:gd name="connsiteY2" fmla="*/ 4236720 h 4744986"/>
              <a:gd name="connsiteX3" fmla="*/ 6739129 w 9153145"/>
              <a:gd name="connsiteY3" fmla="*/ 4593336 h 4744986"/>
              <a:gd name="connsiteX4" fmla="*/ 9139439 w 9153145"/>
              <a:gd name="connsiteY4" fmla="*/ 3883332 h 4744986"/>
              <a:gd name="connsiteX5" fmla="*/ 9153145 w 9153145"/>
              <a:gd name="connsiteY5" fmla="*/ 0 h 4744986"/>
              <a:gd name="connsiteX6" fmla="*/ 1 w 9153145"/>
              <a:gd name="connsiteY6" fmla="*/ 1284 h 4744986"/>
              <a:gd name="connsiteX0" fmla="*/ 1 w 9153145"/>
              <a:gd name="connsiteY0" fmla="*/ 1284 h 4744986"/>
              <a:gd name="connsiteX1" fmla="*/ 20213 w 9153145"/>
              <a:gd name="connsiteY1" fmla="*/ 4744986 h 4744986"/>
              <a:gd name="connsiteX2" fmla="*/ 2980945 w 9153145"/>
              <a:gd name="connsiteY2" fmla="*/ 4236720 h 4744986"/>
              <a:gd name="connsiteX3" fmla="*/ 6739129 w 9153145"/>
              <a:gd name="connsiteY3" fmla="*/ 4593336 h 4744986"/>
              <a:gd name="connsiteX4" fmla="*/ 9103978 w 9153145"/>
              <a:gd name="connsiteY4" fmla="*/ 3896082 h 4744986"/>
              <a:gd name="connsiteX5" fmla="*/ 9153145 w 9153145"/>
              <a:gd name="connsiteY5" fmla="*/ 0 h 4744986"/>
              <a:gd name="connsiteX6" fmla="*/ 1 w 9153145"/>
              <a:gd name="connsiteY6" fmla="*/ 1284 h 4744986"/>
              <a:gd name="connsiteX0" fmla="*/ 1 w 9117684"/>
              <a:gd name="connsiteY0" fmla="*/ 14034 h 4757736"/>
              <a:gd name="connsiteX1" fmla="*/ 20213 w 9117684"/>
              <a:gd name="connsiteY1" fmla="*/ 4757736 h 4757736"/>
              <a:gd name="connsiteX2" fmla="*/ 2980945 w 9117684"/>
              <a:gd name="connsiteY2" fmla="*/ 4249470 h 4757736"/>
              <a:gd name="connsiteX3" fmla="*/ 6739129 w 9117684"/>
              <a:gd name="connsiteY3" fmla="*/ 4606086 h 4757736"/>
              <a:gd name="connsiteX4" fmla="*/ 9103978 w 9117684"/>
              <a:gd name="connsiteY4" fmla="*/ 3908832 h 4757736"/>
              <a:gd name="connsiteX5" fmla="*/ 9117684 w 9117684"/>
              <a:gd name="connsiteY5" fmla="*/ 0 h 4757736"/>
              <a:gd name="connsiteX6" fmla="*/ 1 w 9117684"/>
              <a:gd name="connsiteY6" fmla="*/ 14034 h 4757736"/>
              <a:gd name="connsiteX0" fmla="*/ 20315 w 9097471"/>
              <a:gd name="connsiteY0" fmla="*/ 39535 h 4757736"/>
              <a:gd name="connsiteX1" fmla="*/ 0 w 9097471"/>
              <a:gd name="connsiteY1" fmla="*/ 4757736 h 4757736"/>
              <a:gd name="connsiteX2" fmla="*/ 2960732 w 9097471"/>
              <a:gd name="connsiteY2" fmla="*/ 4249470 h 4757736"/>
              <a:gd name="connsiteX3" fmla="*/ 6718916 w 9097471"/>
              <a:gd name="connsiteY3" fmla="*/ 4606086 h 4757736"/>
              <a:gd name="connsiteX4" fmla="*/ 9083765 w 9097471"/>
              <a:gd name="connsiteY4" fmla="*/ 3908832 h 4757736"/>
              <a:gd name="connsiteX5" fmla="*/ 9097471 w 9097471"/>
              <a:gd name="connsiteY5" fmla="*/ 0 h 4757736"/>
              <a:gd name="connsiteX6" fmla="*/ 20315 w 9097471"/>
              <a:gd name="connsiteY6" fmla="*/ 39535 h 4757736"/>
              <a:gd name="connsiteX0" fmla="*/ 0 w 9117726"/>
              <a:gd name="connsiteY0" fmla="*/ 14036 h 4757736"/>
              <a:gd name="connsiteX1" fmla="*/ 20255 w 9117726"/>
              <a:gd name="connsiteY1" fmla="*/ 4757736 h 4757736"/>
              <a:gd name="connsiteX2" fmla="*/ 2980987 w 9117726"/>
              <a:gd name="connsiteY2" fmla="*/ 4249470 h 4757736"/>
              <a:gd name="connsiteX3" fmla="*/ 6739171 w 9117726"/>
              <a:gd name="connsiteY3" fmla="*/ 4606086 h 4757736"/>
              <a:gd name="connsiteX4" fmla="*/ 9104020 w 9117726"/>
              <a:gd name="connsiteY4" fmla="*/ 3908832 h 4757736"/>
              <a:gd name="connsiteX5" fmla="*/ 9117726 w 9117726"/>
              <a:gd name="connsiteY5" fmla="*/ 0 h 4757736"/>
              <a:gd name="connsiteX6" fmla="*/ 0 w 9117726"/>
              <a:gd name="connsiteY6" fmla="*/ 14036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17726" h="4757736">
                <a:moveTo>
                  <a:pt x="0" y="14036"/>
                </a:moveTo>
                <a:cubicBezTo>
                  <a:pt x="-17" y="504700"/>
                  <a:pt x="20272" y="4267072"/>
                  <a:pt x="20255" y="4757736"/>
                </a:cubicBezTo>
                <a:cubicBezTo>
                  <a:pt x="434783" y="4596192"/>
                  <a:pt x="1861168" y="4274745"/>
                  <a:pt x="2980987" y="4249470"/>
                </a:cubicBezTo>
                <a:cubicBezTo>
                  <a:pt x="4100806" y="4224195"/>
                  <a:pt x="5718666" y="4662859"/>
                  <a:pt x="6739171" y="4606086"/>
                </a:cubicBezTo>
                <a:cubicBezTo>
                  <a:pt x="7759676" y="4549313"/>
                  <a:pt x="8207908" y="4256304"/>
                  <a:pt x="9104020" y="3908832"/>
                </a:cubicBezTo>
                <a:cubicBezTo>
                  <a:pt x="9105320" y="2447604"/>
                  <a:pt x="9116426" y="1461228"/>
                  <a:pt x="9117726" y="0"/>
                </a:cubicBezTo>
                <a:lnTo>
                  <a:pt x="0" y="14036"/>
                </a:lnTo>
                <a:close/>
              </a:path>
            </a:pathLst>
          </a:custGeom>
          <a:solidFill>
            <a:srgbClr val="158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>
              <a:latin typeface="+mj-lt"/>
              <a:ea typeface="빙그레체" panose="02030503000000000000" pitchFamily="18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452155" y="4587681"/>
            <a:ext cx="9717024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lang="en-US" sz="3600" b="0" kern="1200" cap="all" smtClean="0">
                <a:solidFill>
                  <a:schemeClr val="accent1">
                    <a:lumMod val="50000"/>
                  </a:schemeClr>
                </a:solidFill>
                <a:latin typeface="고도 B" panose="02000503000000020004" pitchFamily="2" charset="-127"/>
                <a:ea typeface="고도 B" panose="02000503000000020004" pitchFamily="2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452155" y="3883588"/>
            <a:ext cx="9717024" cy="7132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고도 M" panose="02000503000000020004" pitchFamily="2" charset="-127"/>
                <a:ea typeface="고도 M" panose="02000503000000020004" pitchFamily="2" charset="-127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61763" y="6541567"/>
            <a:ext cx="473308" cy="268666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65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1" y="1052737"/>
            <a:ext cx="10515600" cy="512422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dirty="0"/>
            </a:lvl4pPr>
            <a:lvl5pPr>
              <a:defRPr lang="ko-KR" altLang="en-US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102380" y="6541571"/>
            <a:ext cx="732688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제목 개체 틀 1">
            <a:extLst>
              <a:ext uri="{FF2B5EF4-FFF2-40B4-BE49-F238E27FC236}">
                <a16:creationId xmlns:a16="http://schemas.microsoft.com/office/drawing/2014/main" id="{584512F0-8328-49B9-A1C1-C5917838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80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1" y="1014985"/>
            <a:ext cx="10515600" cy="516198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2000" dirty="0"/>
            </a:lvl1pPr>
            <a:lvl2pPr>
              <a:defRPr lang="ko-KR" altLang="en-US" sz="1800" dirty="0"/>
            </a:lvl2pPr>
            <a:lvl3pPr>
              <a:defRPr lang="ko-KR" altLang="en-US" sz="1600" dirty="0"/>
            </a:lvl3pPr>
            <a:lvl4pPr>
              <a:defRPr lang="ko-KR" altLang="en-US" sz="1400" dirty="0"/>
            </a:lvl4pPr>
            <a:lvl5pPr>
              <a:defRPr lang="ko-KR" altLang="en-US" sz="12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293521" y="6541571"/>
            <a:ext cx="541547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제목 개체 틀 1">
            <a:extLst>
              <a:ext uri="{FF2B5EF4-FFF2-40B4-BE49-F238E27FC236}">
                <a16:creationId xmlns:a16="http://schemas.microsoft.com/office/drawing/2014/main" id="{32D56F67-5451-402B-A4B2-DE0C871EA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908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077687"/>
            <a:ext cx="5181600" cy="509927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2000" dirty="0"/>
            </a:lvl1pPr>
            <a:lvl2pPr>
              <a:defRPr lang="ko-KR" altLang="en-US" dirty="0"/>
            </a:lvl2pPr>
            <a:lvl3pPr>
              <a:defRPr lang="ko-KR" altLang="en-US" sz="1600" dirty="0"/>
            </a:lvl3pPr>
            <a:lvl4pPr>
              <a:defRPr lang="ko-KR" altLang="en-US" dirty="0"/>
            </a:lvl4pPr>
            <a:lvl5pPr>
              <a:defRPr lang="ko-KR" altLang="en-US" sz="1200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1" y="1077687"/>
            <a:ext cx="5181600" cy="509927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dirty="0"/>
            </a:lvl4pPr>
            <a:lvl5pPr>
              <a:defRPr lang="ko-KR" altLang="en-US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3803" y="6541571"/>
            <a:ext cx="481268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제목 개체 틀 1">
            <a:extLst>
              <a:ext uri="{FF2B5EF4-FFF2-40B4-BE49-F238E27FC236}">
                <a16:creationId xmlns:a16="http://schemas.microsoft.com/office/drawing/2014/main" id="{F383AB0A-3291-498F-A475-F7E00E65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553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097281"/>
            <a:ext cx="5181600" cy="507968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1" y="1097281"/>
            <a:ext cx="5181600" cy="507968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3803" y="6541571"/>
            <a:ext cx="481268" cy="249385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제목 개체 틀 1">
            <a:extLst>
              <a:ext uri="{FF2B5EF4-FFF2-40B4-BE49-F238E27FC236}">
                <a16:creationId xmlns:a16="http://schemas.microsoft.com/office/drawing/2014/main" id="{FE421BB2-3845-4C6A-AF16-1F401483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480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038460"/>
            <a:ext cx="5157787" cy="51158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1802678"/>
            <a:ext cx="5157787" cy="43869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dirty="0"/>
            </a:lvl4pPr>
            <a:lvl5pPr>
              <a:defRPr lang="ko-KR" altLang="en-US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2" y="1038460"/>
            <a:ext cx="5183188" cy="51158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2" y="1802678"/>
            <a:ext cx="5183188" cy="43869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dirty="0"/>
            </a:lvl4pPr>
            <a:lvl5pPr>
              <a:defRPr lang="ko-KR" altLang="en-US" dirty="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11"/>
          </p:nvPr>
        </p:nvSpPr>
        <p:spPr>
          <a:xfrm>
            <a:off x="11355390" y="6541567"/>
            <a:ext cx="479681" cy="364200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2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" name="제목 개체 틀 1">
            <a:extLst>
              <a:ext uri="{FF2B5EF4-FFF2-40B4-BE49-F238E27FC236}">
                <a16:creationId xmlns:a16="http://schemas.microsoft.com/office/drawing/2014/main" id="{6208B03D-D9FD-4432-BCA7-C310F7095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4077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비교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038460"/>
            <a:ext cx="5157787" cy="51158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7" name="내용 개체 틀 3"/>
          <p:cNvSpPr>
            <a:spLocks noGrp="1"/>
          </p:cNvSpPr>
          <p:nvPr>
            <p:ph sz="half" idx="16"/>
          </p:nvPr>
        </p:nvSpPr>
        <p:spPr>
          <a:xfrm>
            <a:off x="839789" y="1802678"/>
            <a:ext cx="5157787" cy="43869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sz="2000" dirty="0"/>
            </a:lvl1pPr>
            <a:lvl2pPr>
              <a:defRPr lang="ko-KR" altLang="en-US" sz="1800" dirty="0"/>
            </a:lvl2pPr>
            <a:lvl3pPr>
              <a:defRPr lang="ko-KR" altLang="en-US" sz="1600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8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2" y="1038460"/>
            <a:ext cx="5183188" cy="51158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9" name="내용 개체 틀 5"/>
          <p:cNvSpPr>
            <a:spLocks noGrp="1"/>
          </p:cNvSpPr>
          <p:nvPr>
            <p:ph sz="quarter" idx="17"/>
          </p:nvPr>
        </p:nvSpPr>
        <p:spPr>
          <a:xfrm>
            <a:off x="6172202" y="1802678"/>
            <a:ext cx="5183188" cy="43869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ko-KR" altLang="en-US" dirty="0"/>
            </a:lvl1pPr>
            <a:lvl2pPr>
              <a:defRPr lang="ko-KR" altLang="en-US" dirty="0"/>
            </a:lvl2pPr>
            <a:lvl3pPr>
              <a:defRPr lang="ko-KR" altLang="en-US" dirty="0"/>
            </a:lvl3pPr>
            <a:lvl4pPr>
              <a:defRPr lang="ko-KR" altLang="en-US" sz="1200" dirty="0"/>
            </a:lvl4pPr>
            <a:lvl5pPr>
              <a:defRPr lang="ko-KR" altLang="en-US" sz="1000" dirty="0"/>
            </a:lvl5pPr>
          </a:lstStyle>
          <a:p>
            <a:pPr marL="313432" lvl="0" indent="-313432">
              <a:buFont typeface="+mj-lt"/>
              <a:buAutoNum type="arabicPeriod"/>
            </a:pPr>
            <a:r>
              <a:rPr lang="ko-KR" altLang="en-US"/>
              <a:t>마스터 텍스트 스타일을 편집하려면 클릭</a:t>
            </a:r>
          </a:p>
          <a:p>
            <a:pPr marL="313432" lvl="1" indent="-313432">
              <a:buFont typeface="+mj-lt"/>
              <a:buAutoNum type="arabicPeriod"/>
            </a:pPr>
            <a:r>
              <a:rPr lang="ko-KR" altLang="en-US"/>
              <a:t>두 번째 수준</a:t>
            </a:r>
          </a:p>
          <a:p>
            <a:pPr marL="313432" lvl="2" indent="-313432">
              <a:buFont typeface="+mj-lt"/>
              <a:buAutoNum type="arabicPeriod"/>
            </a:pPr>
            <a:r>
              <a:rPr lang="ko-KR" altLang="en-US"/>
              <a:t>세 번째 수준</a:t>
            </a:r>
          </a:p>
          <a:p>
            <a:pPr marL="313432" lvl="3" indent="-313432">
              <a:buFont typeface="+mj-lt"/>
              <a:buAutoNum type="arabicPeriod"/>
            </a:pPr>
            <a:r>
              <a:rPr lang="ko-KR" altLang="en-US"/>
              <a:t>네 번째 수준</a:t>
            </a:r>
          </a:p>
          <a:p>
            <a:pPr marL="313432" lvl="4" indent="-313432">
              <a:buFont typeface="+mj-lt"/>
              <a:buAutoNum type="arabicPeriod"/>
            </a:pPr>
            <a:r>
              <a:rPr lang="ko-KR" altLang="en-US"/>
              <a:t>다섯 번째 수준</a:t>
            </a:r>
            <a:endParaRPr lang="ko-KR" alt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355390" y="6541571"/>
            <a:ext cx="459209" cy="316433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8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1" name="제목 개체 틀 1">
            <a:extLst>
              <a:ext uri="{FF2B5EF4-FFF2-40B4-BE49-F238E27FC236}">
                <a16:creationId xmlns:a16="http://schemas.microsoft.com/office/drawing/2014/main" id="{4BF8082A-71BA-45E9-83F4-7E07D892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5238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-127494"/>
            <a:ext cx="12198531" cy="121171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7768"/>
              <a:gd name="connsiteY0" fmla="*/ 1284 h 1862136"/>
              <a:gd name="connsiteX1" fmla="*/ 0 w 9157768"/>
              <a:gd name="connsiteY1" fmla="*/ 1862136 h 1862136"/>
              <a:gd name="connsiteX2" fmla="*/ 2999284 w 9157768"/>
              <a:gd name="connsiteY2" fmla="*/ 1051560 h 1862136"/>
              <a:gd name="connsiteX3" fmla="*/ 6281980 w 9157768"/>
              <a:gd name="connsiteY3" fmla="*/ 1469136 h 1862136"/>
              <a:gd name="connsiteX4" fmla="*/ 9157768 w 9157768"/>
              <a:gd name="connsiteY4" fmla="*/ 1237702 h 1862136"/>
              <a:gd name="connsiteX5" fmla="*/ 9153196 w 9157768"/>
              <a:gd name="connsiteY5" fmla="*/ 0 h 1862136"/>
              <a:gd name="connsiteX6" fmla="*/ 52 w 9157768"/>
              <a:gd name="connsiteY6" fmla="*/ 1284 h 1862136"/>
              <a:gd name="connsiteX0" fmla="*/ 52 w 9157768"/>
              <a:gd name="connsiteY0" fmla="*/ 1284 h 1862136"/>
              <a:gd name="connsiteX1" fmla="*/ 0 w 9157768"/>
              <a:gd name="connsiteY1" fmla="*/ 1862136 h 1862136"/>
              <a:gd name="connsiteX2" fmla="*/ 2999284 w 9157768"/>
              <a:gd name="connsiteY2" fmla="*/ 1051560 h 1862136"/>
              <a:gd name="connsiteX3" fmla="*/ 6281980 w 9157768"/>
              <a:gd name="connsiteY3" fmla="*/ 1219414 h 1862136"/>
              <a:gd name="connsiteX4" fmla="*/ 9157768 w 9157768"/>
              <a:gd name="connsiteY4" fmla="*/ 1237702 h 1862136"/>
              <a:gd name="connsiteX5" fmla="*/ 9153196 w 9157768"/>
              <a:gd name="connsiteY5" fmla="*/ 0 h 1862136"/>
              <a:gd name="connsiteX6" fmla="*/ 52 w 9157768"/>
              <a:gd name="connsiteY6" fmla="*/ 1284 h 1862136"/>
              <a:gd name="connsiteX0" fmla="*/ 52 w 9164626"/>
              <a:gd name="connsiteY0" fmla="*/ 1284 h 1862136"/>
              <a:gd name="connsiteX1" fmla="*/ 0 w 9164626"/>
              <a:gd name="connsiteY1" fmla="*/ 1862136 h 1862136"/>
              <a:gd name="connsiteX2" fmla="*/ 2999284 w 9164626"/>
              <a:gd name="connsiteY2" fmla="*/ 1051560 h 1862136"/>
              <a:gd name="connsiteX3" fmla="*/ 6281980 w 9164626"/>
              <a:gd name="connsiteY3" fmla="*/ 1219414 h 1862136"/>
              <a:gd name="connsiteX4" fmla="*/ 9164626 w 9164626"/>
              <a:gd name="connsiteY4" fmla="*/ 1180074 h 1862136"/>
              <a:gd name="connsiteX5" fmla="*/ 9153196 w 9164626"/>
              <a:gd name="connsiteY5" fmla="*/ 0 h 1862136"/>
              <a:gd name="connsiteX6" fmla="*/ 52 w 9164626"/>
              <a:gd name="connsiteY6" fmla="*/ 1284 h 1862136"/>
              <a:gd name="connsiteX0" fmla="*/ 52 w 9164626"/>
              <a:gd name="connsiteY0" fmla="*/ 1284 h 1862136"/>
              <a:gd name="connsiteX1" fmla="*/ 0 w 9164626"/>
              <a:gd name="connsiteY1" fmla="*/ 1862136 h 1862136"/>
              <a:gd name="connsiteX2" fmla="*/ 2999284 w 9164626"/>
              <a:gd name="connsiteY2" fmla="*/ 1051560 h 1862136"/>
              <a:gd name="connsiteX3" fmla="*/ 6281980 w 9164626"/>
              <a:gd name="connsiteY3" fmla="*/ 1219414 h 1862136"/>
              <a:gd name="connsiteX4" fmla="*/ 9164626 w 9164626"/>
              <a:gd name="connsiteY4" fmla="*/ 1180074 h 1862136"/>
              <a:gd name="connsiteX5" fmla="*/ 9153196 w 9164626"/>
              <a:gd name="connsiteY5" fmla="*/ 0 h 1862136"/>
              <a:gd name="connsiteX6" fmla="*/ 52 w 9164626"/>
              <a:gd name="connsiteY6" fmla="*/ 1284 h 1862136"/>
              <a:gd name="connsiteX0" fmla="*/ 52 w 9164626"/>
              <a:gd name="connsiteY0" fmla="*/ 1284 h 1862136"/>
              <a:gd name="connsiteX1" fmla="*/ 0 w 9164626"/>
              <a:gd name="connsiteY1" fmla="*/ 1862136 h 1862136"/>
              <a:gd name="connsiteX2" fmla="*/ 2999284 w 9164626"/>
              <a:gd name="connsiteY2" fmla="*/ 1051560 h 1862136"/>
              <a:gd name="connsiteX3" fmla="*/ 6281980 w 9164626"/>
              <a:gd name="connsiteY3" fmla="*/ 1219414 h 1862136"/>
              <a:gd name="connsiteX4" fmla="*/ 9164626 w 9164626"/>
              <a:gd name="connsiteY4" fmla="*/ 1180074 h 1862136"/>
              <a:gd name="connsiteX5" fmla="*/ 9153196 w 9164626"/>
              <a:gd name="connsiteY5" fmla="*/ 0 h 1862136"/>
              <a:gd name="connsiteX6" fmla="*/ 52 w 9164626"/>
              <a:gd name="connsiteY6" fmla="*/ 1284 h 1862136"/>
              <a:gd name="connsiteX0" fmla="*/ 52 w 9164626"/>
              <a:gd name="connsiteY0" fmla="*/ 1284 h 1862136"/>
              <a:gd name="connsiteX1" fmla="*/ 0 w 9164626"/>
              <a:gd name="connsiteY1" fmla="*/ 1862136 h 1862136"/>
              <a:gd name="connsiteX2" fmla="*/ 2999284 w 9164626"/>
              <a:gd name="connsiteY2" fmla="*/ 1051560 h 1862136"/>
              <a:gd name="connsiteX3" fmla="*/ 6281980 w 9164626"/>
              <a:gd name="connsiteY3" fmla="*/ 1219414 h 1862136"/>
              <a:gd name="connsiteX4" fmla="*/ 9164626 w 9164626"/>
              <a:gd name="connsiteY4" fmla="*/ 1180074 h 1862136"/>
              <a:gd name="connsiteX5" fmla="*/ 9153196 w 9164626"/>
              <a:gd name="connsiteY5" fmla="*/ 0 h 1862136"/>
              <a:gd name="connsiteX6" fmla="*/ 52 w 9164626"/>
              <a:gd name="connsiteY6" fmla="*/ 1284 h 1862136"/>
              <a:gd name="connsiteX0" fmla="*/ 52 w 9164626"/>
              <a:gd name="connsiteY0" fmla="*/ 1284 h 1580260"/>
              <a:gd name="connsiteX1" fmla="*/ 0 w 9164626"/>
              <a:gd name="connsiteY1" fmla="*/ 1580260 h 1580260"/>
              <a:gd name="connsiteX2" fmla="*/ 2999284 w 9164626"/>
              <a:gd name="connsiteY2" fmla="*/ 1051560 h 1580260"/>
              <a:gd name="connsiteX3" fmla="*/ 6281980 w 9164626"/>
              <a:gd name="connsiteY3" fmla="*/ 1219414 h 1580260"/>
              <a:gd name="connsiteX4" fmla="*/ 9164626 w 9164626"/>
              <a:gd name="connsiteY4" fmla="*/ 1180074 h 1580260"/>
              <a:gd name="connsiteX5" fmla="*/ 9153196 w 9164626"/>
              <a:gd name="connsiteY5" fmla="*/ 0 h 1580260"/>
              <a:gd name="connsiteX6" fmla="*/ 52 w 9164626"/>
              <a:gd name="connsiteY6" fmla="*/ 1284 h 1580260"/>
              <a:gd name="connsiteX0" fmla="*/ 52 w 9233206"/>
              <a:gd name="connsiteY0" fmla="*/ 1284 h 1580260"/>
              <a:gd name="connsiteX1" fmla="*/ 0 w 9233206"/>
              <a:gd name="connsiteY1" fmla="*/ 1580260 h 1580260"/>
              <a:gd name="connsiteX2" fmla="*/ 2999284 w 9233206"/>
              <a:gd name="connsiteY2" fmla="*/ 1051560 h 1580260"/>
              <a:gd name="connsiteX3" fmla="*/ 6281980 w 9233206"/>
              <a:gd name="connsiteY3" fmla="*/ 1219414 h 1580260"/>
              <a:gd name="connsiteX4" fmla="*/ 9233206 w 9233206"/>
              <a:gd name="connsiteY4" fmla="*/ 1069774 h 1580260"/>
              <a:gd name="connsiteX5" fmla="*/ 9153196 w 9233206"/>
              <a:gd name="connsiteY5" fmla="*/ 0 h 1580260"/>
              <a:gd name="connsiteX6" fmla="*/ 52 w 9233206"/>
              <a:gd name="connsiteY6" fmla="*/ 1284 h 1580260"/>
              <a:gd name="connsiteX0" fmla="*/ 52 w 9233206"/>
              <a:gd name="connsiteY0" fmla="*/ 1284 h 1580260"/>
              <a:gd name="connsiteX1" fmla="*/ 0 w 9233206"/>
              <a:gd name="connsiteY1" fmla="*/ 1580260 h 1580260"/>
              <a:gd name="connsiteX2" fmla="*/ 2999284 w 9233206"/>
              <a:gd name="connsiteY2" fmla="*/ 1051560 h 1580260"/>
              <a:gd name="connsiteX3" fmla="*/ 6281980 w 9233206"/>
              <a:gd name="connsiteY3" fmla="*/ 1219414 h 1580260"/>
              <a:gd name="connsiteX4" fmla="*/ 9233206 w 9233206"/>
              <a:gd name="connsiteY4" fmla="*/ 1069774 h 1580260"/>
              <a:gd name="connsiteX5" fmla="*/ 9153196 w 9233206"/>
              <a:gd name="connsiteY5" fmla="*/ 0 h 1580260"/>
              <a:gd name="connsiteX6" fmla="*/ 52 w 9233206"/>
              <a:gd name="connsiteY6" fmla="*/ 1284 h 1580260"/>
              <a:gd name="connsiteX0" fmla="*/ 52 w 9233206"/>
              <a:gd name="connsiteY0" fmla="*/ 1284 h 1580260"/>
              <a:gd name="connsiteX1" fmla="*/ 0 w 9233206"/>
              <a:gd name="connsiteY1" fmla="*/ 1580260 h 1580260"/>
              <a:gd name="connsiteX2" fmla="*/ 2999284 w 9233206"/>
              <a:gd name="connsiteY2" fmla="*/ 1051560 h 1580260"/>
              <a:gd name="connsiteX3" fmla="*/ 6281980 w 9233206"/>
              <a:gd name="connsiteY3" fmla="*/ 1219415 h 1580260"/>
              <a:gd name="connsiteX4" fmla="*/ 9233206 w 9233206"/>
              <a:gd name="connsiteY4" fmla="*/ 1069774 h 1580260"/>
              <a:gd name="connsiteX5" fmla="*/ 9153196 w 9233206"/>
              <a:gd name="connsiteY5" fmla="*/ 0 h 1580260"/>
              <a:gd name="connsiteX6" fmla="*/ 52 w 9233206"/>
              <a:gd name="connsiteY6" fmla="*/ 1284 h 1580260"/>
              <a:gd name="connsiteX0" fmla="*/ 1 w 9233155"/>
              <a:gd name="connsiteY0" fmla="*/ 1284 h 1492721"/>
              <a:gd name="connsiteX1" fmla="*/ 9746 w 9233155"/>
              <a:gd name="connsiteY1" fmla="*/ 1492721 h 1492721"/>
              <a:gd name="connsiteX2" fmla="*/ 2999233 w 9233155"/>
              <a:gd name="connsiteY2" fmla="*/ 1051560 h 1492721"/>
              <a:gd name="connsiteX3" fmla="*/ 6281929 w 9233155"/>
              <a:gd name="connsiteY3" fmla="*/ 1219415 h 1492721"/>
              <a:gd name="connsiteX4" fmla="*/ 9233155 w 9233155"/>
              <a:gd name="connsiteY4" fmla="*/ 1069774 h 1492721"/>
              <a:gd name="connsiteX5" fmla="*/ 9153145 w 9233155"/>
              <a:gd name="connsiteY5" fmla="*/ 0 h 1492721"/>
              <a:gd name="connsiteX6" fmla="*/ 1 w 9233155"/>
              <a:gd name="connsiteY6" fmla="*/ 1284 h 1492721"/>
              <a:gd name="connsiteX0" fmla="*/ 1 w 9233155"/>
              <a:gd name="connsiteY0" fmla="*/ 1284 h 1492721"/>
              <a:gd name="connsiteX1" fmla="*/ 9746 w 9233155"/>
              <a:gd name="connsiteY1" fmla="*/ 1492721 h 1492721"/>
              <a:gd name="connsiteX2" fmla="*/ 3013928 w 9233155"/>
              <a:gd name="connsiteY2" fmla="*/ 1130345 h 1492721"/>
              <a:gd name="connsiteX3" fmla="*/ 6281929 w 9233155"/>
              <a:gd name="connsiteY3" fmla="*/ 1219415 h 1492721"/>
              <a:gd name="connsiteX4" fmla="*/ 9233155 w 9233155"/>
              <a:gd name="connsiteY4" fmla="*/ 1069774 h 1492721"/>
              <a:gd name="connsiteX5" fmla="*/ 9153145 w 9233155"/>
              <a:gd name="connsiteY5" fmla="*/ 0 h 1492721"/>
              <a:gd name="connsiteX6" fmla="*/ 1 w 9233155"/>
              <a:gd name="connsiteY6" fmla="*/ 1284 h 1492721"/>
              <a:gd name="connsiteX0" fmla="*/ 1 w 9169473"/>
              <a:gd name="connsiteY0" fmla="*/ 1284 h 1492721"/>
              <a:gd name="connsiteX1" fmla="*/ 9746 w 9169473"/>
              <a:gd name="connsiteY1" fmla="*/ 1492721 h 1492721"/>
              <a:gd name="connsiteX2" fmla="*/ 3013928 w 9169473"/>
              <a:gd name="connsiteY2" fmla="*/ 1130345 h 1492721"/>
              <a:gd name="connsiteX3" fmla="*/ 6281929 w 9169473"/>
              <a:gd name="connsiteY3" fmla="*/ 1219415 h 1492721"/>
              <a:gd name="connsiteX4" fmla="*/ 9169473 w 9169473"/>
              <a:gd name="connsiteY4" fmla="*/ 1061021 h 1492721"/>
              <a:gd name="connsiteX5" fmla="*/ 9153145 w 9169473"/>
              <a:gd name="connsiteY5" fmla="*/ 0 h 1492721"/>
              <a:gd name="connsiteX6" fmla="*/ 1 w 9169473"/>
              <a:gd name="connsiteY6" fmla="*/ 1284 h 1492721"/>
              <a:gd name="connsiteX0" fmla="*/ 1 w 9169473"/>
              <a:gd name="connsiteY0" fmla="*/ 1284 h 1624029"/>
              <a:gd name="connsiteX1" fmla="*/ 9746 w 9169473"/>
              <a:gd name="connsiteY1" fmla="*/ 1624029 h 1624029"/>
              <a:gd name="connsiteX2" fmla="*/ 3013928 w 9169473"/>
              <a:gd name="connsiteY2" fmla="*/ 1130345 h 1624029"/>
              <a:gd name="connsiteX3" fmla="*/ 6281929 w 9169473"/>
              <a:gd name="connsiteY3" fmla="*/ 1219415 h 1624029"/>
              <a:gd name="connsiteX4" fmla="*/ 9169473 w 9169473"/>
              <a:gd name="connsiteY4" fmla="*/ 1061021 h 1624029"/>
              <a:gd name="connsiteX5" fmla="*/ 9153145 w 9169473"/>
              <a:gd name="connsiteY5" fmla="*/ 0 h 1624029"/>
              <a:gd name="connsiteX6" fmla="*/ 1 w 9169473"/>
              <a:gd name="connsiteY6" fmla="*/ 1284 h 1624029"/>
              <a:gd name="connsiteX0" fmla="*/ 1 w 9169473"/>
              <a:gd name="connsiteY0" fmla="*/ 1284 h 1624029"/>
              <a:gd name="connsiteX1" fmla="*/ 9746 w 9169473"/>
              <a:gd name="connsiteY1" fmla="*/ 1624029 h 1624029"/>
              <a:gd name="connsiteX2" fmla="*/ 3018827 w 9169473"/>
              <a:gd name="connsiteY2" fmla="*/ 1147853 h 1624029"/>
              <a:gd name="connsiteX3" fmla="*/ 6281929 w 9169473"/>
              <a:gd name="connsiteY3" fmla="*/ 1219415 h 1624029"/>
              <a:gd name="connsiteX4" fmla="*/ 9169473 w 9169473"/>
              <a:gd name="connsiteY4" fmla="*/ 1061021 h 1624029"/>
              <a:gd name="connsiteX5" fmla="*/ 9153145 w 9169473"/>
              <a:gd name="connsiteY5" fmla="*/ 0 h 1624029"/>
              <a:gd name="connsiteX6" fmla="*/ 1 w 9169473"/>
              <a:gd name="connsiteY6" fmla="*/ 1284 h 162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9473" h="1624029">
                <a:moveTo>
                  <a:pt x="1" y="1284"/>
                </a:moveTo>
                <a:cubicBezTo>
                  <a:pt x="-16" y="491948"/>
                  <a:pt x="9763" y="1133365"/>
                  <a:pt x="9746" y="1624029"/>
                </a:cubicBezTo>
                <a:cubicBezTo>
                  <a:pt x="314546" y="1468581"/>
                  <a:pt x="1973463" y="1215289"/>
                  <a:pt x="3018827" y="1147853"/>
                </a:cubicBezTo>
                <a:cubicBezTo>
                  <a:pt x="4064191" y="1080417"/>
                  <a:pt x="5256821" y="1233887"/>
                  <a:pt x="6281929" y="1219415"/>
                </a:cubicBezTo>
                <a:cubicBezTo>
                  <a:pt x="7307037" y="1204943"/>
                  <a:pt x="8270313" y="1190044"/>
                  <a:pt x="9169473" y="1061021"/>
                </a:cubicBezTo>
                <a:lnTo>
                  <a:pt x="9153145" y="0"/>
                </a:lnTo>
                <a:lnTo>
                  <a:pt x="1" y="1284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빙그레체" panose="02030503000000000000" pitchFamily="18" charset="-127"/>
              <a:ea typeface="빙그레체" panose="02030503000000000000" pitchFamily="18" charset="-127"/>
            </a:endParaRPr>
          </a:p>
        </p:txBody>
      </p:sp>
      <p:sp>
        <p:nvSpPr>
          <p:cNvPr id="9" name="Freeform 7"/>
          <p:cNvSpPr/>
          <p:nvPr/>
        </p:nvSpPr>
        <p:spPr bwMode="invGray">
          <a:xfrm>
            <a:off x="-21588" y="-127495"/>
            <a:ext cx="12235176" cy="91054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7854 w 9153196"/>
              <a:gd name="connsiteY2" fmla="*/ 1051032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7854 w 9153196"/>
              <a:gd name="connsiteY2" fmla="*/ 1051032 h 1481136"/>
              <a:gd name="connsiteX3" fmla="*/ 6739180 w 9153196"/>
              <a:gd name="connsiteY3" fmla="*/ 1195520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7854 w 9153196"/>
              <a:gd name="connsiteY2" fmla="*/ 1051032 h 1481136"/>
              <a:gd name="connsiteX3" fmla="*/ 6739180 w 9153196"/>
              <a:gd name="connsiteY3" fmla="*/ 1195520 h 1481136"/>
              <a:gd name="connsiteX4" fmla="*/ 9137194 w 9153196"/>
              <a:gd name="connsiteY4" fmla="*/ 934702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7854 w 9153196"/>
              <a:gd name="connsiteY2" fmla="*/ 1051032 h 1481136"/>
              <a:gd name="connsiteX3" fmla="*/ 6739180 w 9153196"/>
              <a:gd name="connsiteY3" fmla="*/ 1195520 h 1481136"/>
              <a:gd name="connsiteX4" fmla="*/ 9137194 w 9153196"/>
              <a:gd name="connsiteY4" fmla="*/ 934702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7854 w 9153196"/>
              <a:gd name="connsiteY2" fmla="*/ 1051032 h 1481136"/>
              <a:gd name="connsiteX3" fmla="*/ 6725464 w 9153196"/>
              <a:gd name="connsiteY3" fmla="*/ 1074304 h 1481136"/>
              <a:gd name="connsiteX4" fmla="*/ 9137194 w 9153196"/>
              <a:gd name="connsiteY4" fmla="*/ 934702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60422 w 9153196"/>
              <a:gd name="connsiteY2" fmla="*/ 899512 h 1481136"/>
              <a:gd name="connsiteX3" fmla="*/ 6725464 w 9153196"/>
              <a:gd name="connsiteY3" fmla="*/ 1074304 h 1481136"/>
              <a:gd name="connsiteX4" fmla="*/ 9137194 w 9153196"/>
              <a:gd name="connsiteY4" fmla="*/ 934702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6910 w 9160054"/>
              <a:gd name="connsiteY0" fmla="*/ 1284 h 1268108"/>
              <a:gd name="connsiteX1" fmla="*/ 0 w 9160054"/>
              <a:gd name="connsiteY1" fmla="*/ 1268108 h 1268108"/>
              <a:gd name="connsiteX2" fmla="*/ 2967280 w 9160054"/>
              <a:gd name="connsiteY2" fmla="*/ 899512 h 1268108"/>
              <a:gd name="connsiteX3" fmla="*/ 6732322 w 9160054"/>
              <a:gd name="connsiteY3" fmla="*/ 1074304 h 1268108"/>
              <a:gd name="connsiteX4" fmla="*/ 9144052 w 9160054"/>
              <a:gd name="connsiteY4" fmla="*/ 934702 h 1268108"/>
              <a:gd name="connsiteX5" fmla="*/ 9160054 w 9160054"/>
              <a:gd name="connsiteY5" fmla="*/ 0 h 1268108"/>
              <a:gd name="connsiteX6" fmla="*/ 6910 w 9160054"/>
              <a:gd name="connsiteY6" fmla="*/ 1284 h 1268108"/>
              <a:gd name="connsiteX0" fmla="*/ 6910 w 9160054"/>
              <a:gd name="connsiteY0" fmla="*/ 1284 h 1268108"/>
              <a:gd name="connsiteX1" fmla="*/ 0 w 9160054"/>
              <a:gd name="connsiteY1" fmla="*/ 1268108 h 1268108"/>
              <a:gd name="connsiteX2" fmla="*/ 2967280 w 9160054"/>
              <a:gd name="connsiteY2" fmla="*/ 899512 h 1268108"/>
              <a:gd name="connsiteX3" fmla="*/ 7178092 w 9160054"/>
              <a:gd name="connsiteY3" fmla="*/ 955955 h 1268108"/>
              <a:gd name="connsiteX4" fmla="*/ 9144052 w 9160054"/>
              <a:gd name="connsiteY4" fmla="*/ 934702 h 1268108"/>
              <a:gd name="connsiteX5" fmla="*/ 9160054 w 9160054"/>
              <a:gd name="connsiteY5" fmla="*/ 0 h 1268108"/>
              <a:gd name="connsiteX6" fmla="*/ 6910 w 9160054"/>
              <a:gd name="connsiteY6" fmla="*/ 1284 h 1268108"/>
              <a:gd name="connsiteX0" fmla="*/ 6910 w 9160054"/>
              <a:gd name="connsiteY0" fmla="*/ 1284 h 1268108"/>
              <a:gd name="connsiteX1" fmla="*/ 0 w 9160054"/>
              <a:gd name="connsiteY1" fmla="*/ 1268108 h 1268108"/>
              <a:gd name="connsiteX2" fmla="*/ 2967280 w 9160054"/>
              <a:gd name="connsiteY2" fmla="*/ 899512 h 1268108"/>
              <a:gd name="connsiteX3" fmla="*/ 7178092 w 9160054"/>
              <a:gd name="connsiteY3" fmla="*/ 955955 h 1268108"/>
              <a:gd name="connsiteX4" fmla="*/ 9157768 w 9160054"/>
              <a:gd name="connsiteY4" fmla="*/ 887362 h 1268108"/>
              <a:gd name="connsiteX5" fmla="*/ 9160054 w 9160054"/>
              <a:gd name="connsiteY5" fmla="*/ 0 h 1268108"/>
              <a:gd name="connsiteX6" fmla="*/ 6910 w 9160054"/>
              <a:gd name="connsiteY6" fmla="*/ 1284 h 1268108"/>
              <a:gd name="connsiteX0" fmla="*/ 6910 w 9160054"/>
              <a:gd name="connsiteY0" fmla="*/ 1284 h 1268108"/>
              <a:gd name="connsiteX1" fmla="*/ 0 w 9160054"/>
              <a:gd name="connsiteY1" fmla="*/ 1268108 h 1268108"/>
              <a:gd name="connsiteX2" fmla="*/ 2967280 w 9160054"/>
              <a:gd name="connsiteY2" fmla="*/ 899512 h 1268108"/>
              <a:gd name="connsiteX3" fmla="*/ 7178092 w 9160054"/>
              <a:gd name="connsiteY3" fmla="*/ 955955 h 1268108"/>
              <a:gd name="connsiteX4" fmla="*/ 9130336 w 9160054"/>
              <a:gd name="connsiteY4" fmla="*/ 686169 h 1268108"/>
              <a:gd name="connsiteX5" fmla="*/ 9160054 w 9160054"/>
              <a:gd name="connsiteY5" fmla="*/ 0 h 1268108"/>
              <a:gd name="connsiteX6" fmla="*/ 6910 w 9160054"/>
              <a:gd name="connsiteY6" fmla="*/ 1284 h 1268108"/>
              <a:gd name="connsiteX0" fmla="*/ 6910 w 9178342"/>
              <a:gd name="connsiteY0" fmla="*/ 1284 h 1268108"/>
              <a:gd name="connsiteX1" fmla="*/ 0 w 9178342"/>
              <a:gd name="connsiteY1" fmla="*/ 1268108 h 1268108"/>
              <a:gd name="connsiteX2" fmla="*/ 2967280 w 9178342"/>
              <a:gd name="connsiteY2" fmla="*/ 899512 h 1268108"/>
              <a:gd name="connsiteX3" fmla="*/ 7178092 w 9178342"/>
              <a:gd name="connsiteY3" fmla="*/ 955955 h 1268108"/>
              <a:gd name="connsiteX4" fmla="*/ 9178342 w 9178342"/>
              <a:gd name="connsiteY4" fmla="*/ 757178 h 1268108"/>
              <a:gd name="connsiteX5" fmla="*/ 9160054 w 9178342"/>
              <a:gd name="connsiteY5" fmla="*/ 0 h 1268108"/>
              <a:gd name="connsiteX6" fmla="*/ 6910 w 9178342"/>
              <a:gd name="connsiteY6" fmla="*/ 1284 h 1268108"/>
              <a:gd name="connsiteX0" fmla="*/ 1 w 9171433"/>
              <a:gd name="connsiteY0" fmla="*/ 1284 h 1279943"/>
              <a:gd name="connsiteX1" fmla="*/ 13665 w 9171433"/>
              <a:gd name="connsiteY1" fmla="*/ 1279943 h 1279943"/>
              <a:gd name="connsiteX2" fmla="*/ 2960371 w 9171433"/>
              <a:gd name="connsiteY2" fmla="*/ 899512 h 1279943"/>
              <a:gd name="connsiteX3" fmla="*/ 7171183 w 9171433"/>
              <a:gd name="connsiteY3" fmla="*/ 955955 h 1279943"/>
              <a:gd name="connsiteX4" fmla="*/ 9171433 w 9171433"/>
              <a:gd name="connsiteY4" fmla="*/ 757178 h 1279943"/>
              <a:gd name="connsiteX5" fmla="*/ 9153145 w 9171433"/>
              <a:gd name="connsiteY5" fmla="*/ 0 h 1279943"/>
              <a:gd name="connsiteX6" fmla="*/ 1 w 9171433"/>
              <a:gd name="connsiteY6" fmla="*/ 1284 h 1279943"/>
              <a:gd name="connsiteX0" fmla="*/ 52 w 9171484"/>
              <a:gd name="connsiteY0" fmla="*/ 1284 h 1279943"/>
              <a:gd name="connsiteX1" fmla="*/ 0 w 9171484"/>
              <a:gd name="connsiteY1" fmla="*/ 1279943 h 1279943"/>
              <a:gd name="connsiteX2" fmla="*/ 2960422 w 9171484"/>
              <a:gd name="connsiteY2" fmla="*/ 899512 h 1279943"/>
              <a:gd name="connsiteX3" fmla="*/ 7171234 w 9171484"/>
              <a:gd name="connsiteY3" fmla="*/ 955955 h 1279943"/>
              <a:gd name="connsiteX4" fmla="*/ 9171484 w 9171484"/>
              <a:gd name="connsiteY4" fmla="*/ 757178 h 1279943"/>
              <a:gd name="connsiteX5" fmla="*/ 9153196 w 9171484"/>
              <a:gd name="connsiteY5" fmla="*/ 0 h 1279943"/>
              <a:gd name="connsiteX6" fmla="*/ 52 w 9171484"/>
              <a:gd name="connsiteY6" fmla="*/ 1284 h 1279943"/>
              <a:gd name="connsiteX0" fmla="*/ 52 w 9171484"/>
              <a:gd name="connsiteY0" fmla="*/ 1284 h 1279943"/>
              <a:gd name="connsiteX1" fmla="*/ 0 w 9171484"/>
              <a:gd name="connsiteY1" fmla="*/ 1279943 h 1279943"/>
              <a:gd name="connsiteX2" fmla="*/ 2989814 w 9171484"/>
              <a:gd name="connsiteY2" fmla="*/ 958686 h 1279943"/>
              <a:gd name="connsiteX3" fmla="*/ 7171234 w 9171484"/>
              <a:gd name="connsiteY3" fmla="*/ 955955 h 1279943"/>
              <a:gd name="connsiteX4" fmla="*/ 9171484 w 9171484"/>
              <a:gd name="connsiteY4" fmla="*/ 757178 h 1279943"/>
              <a:gd name="connsiteX5" fmla="*/ 9153196 w 9171484"/>
              <a:gd name="connsiteY5" fmla="*/ 0 h 1279943"/>
              <a:gd name="connsiteX6" fmla="*/ 52 w 9171484"/>
              <a:gd name="connsiteY6" fmla="*/ 1284 h 1279943"/>
              <a:gd name="connsiteX0" fmla="*/ 9849 w 9181281"/>
              <a:gd name="connsiteY0" fmla="*/ 1284 h 1178501"/>
              <a:gd name="connsiteX1" fmla="*/ 0 w 9181281"/>
              <a:gd name="connsiteY1" fmla="*/ 1178501 h 1178501"/>
              <a:gd name="connsiteX2" fmla="*/ 2999611 w 9181281"/>
              <a:gd name="connsiteY2" fmla="*/ 958686 h 1178501"/>
              <a:gd name="connsiteX3" fmla="*/ 7181031 w 9181281"/>
              <a:gd name="connsiteY3" fmla="*/ 955955 h 1178501"/>
              <a:gd name="connsiteX4" fmla="*/ 9181281 w 9181281"/>
              <a:gd name="connsiteY4" fmla="*/ 757178 h 1178501"/>
              <a:gd name="connsiteX5" fmla="*/ 9162993 w 9181281"/>
              <a:gd name="connsiteY5" fmla="*/ 0 h 1178501"/>
              <a:gd name="connsiteX6" fmla="*/ 9849 w 9181281"/>
              <a:gd name="connsiteY6" fmla="*/ 1284 h 1178501"/>
              <a:gd name="connsiteX0" fmla="*/ 9849 w 9176382"/>
              <a:gd name="connsiteY0" fmla="*/ 1284 h 1178501"/>
              <a:gd name="connsiteX1" fmla="*/ 0 w 9176382"/>
              <a:gd name="connsiteY1" fmla="*/ 1178501 h 1178501"/>
              <a:gd name="connsiteX2" fmla="*/ 2999611 w 9176382"/>
              <a:gd name="connsiteY2" fmla="*/ 958686 h 1178501"/>
              <a:gd name="connsiteX3" fmla="*/ 7181031 w 9176382"/>
              <a:gd name="connsiteY3" fmla="*/ 955955 h 1178501"/>
              <a:gd name="connsiteX4" fmla="*/ 9176382 w 9176382"/>
              <a:gd name="connsiteY4" fmla="*/ 689549 h 1178501"/>
              <a:gd name="connsiteX5" fmla="*/ 9162993 w 9176382"/>
              <a:gd name="connsiteY5" fmla="*/ 0 h 1178501"/>
              <a:gd name="connsiteX6" fmla="*/ 9849 w 9176382"/>
              <a:gd name="connsiteY6" fmla="*/ 1284 h 1178501"/>
              <a:gd name="connsiteX0" fmla="*/ 9849 w 9176382"/>
              <a:gd name="connsiteY0" fmla="*/ 1284 h 1178501"/>
              <a:gd name="connsiteX1" fmla="*/ 0 w 9176382"/>
              <a:gd name="connsiteY1" fmla="*/ 1178501 h 1178501"/>
              <a:gd name="connsiteX2" fmla="*/ 2999611 w 9176382"/>
              <a:gd name="connsiteY2" fmla="*/ 958686 h 1178501"/>
              <a:gd name="connsiteX3" fmla="*/ 7181031 w 9176382"/>
              <a:gd name="connsiteY3" fmla="*/ 955955 h 1178501"/>
              <a:gd name="connsiteX4" fmla="*/ 9176382 w 9176382"/>
              <a:gd name="connsiteY4" fmla="*/ 689549 h 1178501"/>
              <a:gd name="connsiteX5" fmla="*/ 9162993 w 9176382"/>
              <a:gd name="connsiteY5" fmla="*/ 0 h 1178501"/>
              <a:gd name="connsiteX6" fmla="*/ 9849 w 9176382"/>
              <a:gd name="connsiteY6" fmla="*/ 1284 h 1178501"/>
              <a:gd name="connsiteX0" fmla="*/ 9849 w 9176382"/>
              <a:gd name="connsiteY0" fmla="*/ 1284 h 1178501"/>
              <a:gd name="connsiteX1" fmla="*/ 0 w 9176382"/>
              <a:gd name="connsiteY1" fmla="*/ 1178501 h 1178501"/>
              <a:gd name="connsiteX2" fmla="*/ 2999611 w 9176382"/>
              <a:gd name="connsiteY2" fmla="*/ 958686 h 1178501"/>
              <a:gd name="connsiteX3" fmla="*/ 7181031 w 9176382"/>
              <a:gd name="connsiteY3" fmla="*/ 955955 h 1178501"/>
              <a:gd name="connsiteX4" fmla="*/ 9176382 w 9176382"/>
              <a:gd name="connsiteY4" fmla="*/ 689549 h 1178501"/>
              <a:gd name="connsiteX5" fmla="*/ 9162993 w 9176382"/>
              <a:gd name="connsiteY5" fmla="*/ 0 h 1178501"/>
              <a:gd name="connsiteX6" fmla="*/ 9849 w 9176382"/>
              <a:gd name="connsiteY6" fmla="*/ 1284 h 1178501"/>
              <a:gd name="connsiteX0" fmla="*/ 9849 w 9176382"/>
              <a:gd name="connsiteY0" fmla="*/ 1284 h 1178501"/>
              <a:gd name="connsiteX1" fmla="*/ 0 w 9176382"/>
              <a:gd name="connsiteY1" fmla="*/ 1178501 h 1178501"/>
              <a:gd name="connsiteX2" fmla="*/ 2999611 w 9176382"/>
              <a:gd name="connsiteY2" fmla="*/ 958686 h 1178501"/>
              <a:gd name="connsiteX3" fmla="*/ 7181031 w 9176382"/>
              <a:gd name="connsiteY3" fmla="*/ 955955 h 1178501"/>
              <a:gd name="connsiteX4" fmla="*/ 9176382 w 9176382"/>
              <a:gd name="connsiteY4" fmla="*/ 689549 h 1178501"/>
              <a:gd name="connsiteX5" fmla="*/ 9162993 w 9176382"/>
              <a:gd name="connsiteY5" fmla="*/ 0 h 1178501"/>
              <a:gd name="connsiteX6" fmla="*/ 9849 w 9176382"/>
              <a:gd name="connsiteY6" fmla="*/ 1284 h 1178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6382" h="1178501">
                <a:moveTo>
                  <a:pt x="9849" y="1284"/>
                </a:moveTo>
                <a:cubicBezTo>
                  <a:pt x="9832" y="491948"/>
                  <a:pt x="17" y="687837"/>
                  <a:pt x="0" y="1178501"/>
                </a:cubicBezTo>
                <a:cubicBezTo>
                  <a:pt x="414528" y="1016957"/>
                  <a:pt x="1802773" y="995777"/>
                  <a:pt x="2999611" y="958686"/>
                </a:cubicBezTo>
                <a:cubicBezTo>
                  <a:pt x="4196450" y="921595"/>
                  <a:pt x="5740089" y="1026171"/>
                  <a:pt x="7181031" y="955955"/>
                </a:cubicBezTo>
                <a:cubicBezTo>
                  <a:pt x="8621973" y="885739"/>
                  <a:pt x="8615333" y="841587"/>
                  <a:pt x="9176382" y="689549"/>
                </a:cubicBezTo>
                <a:lnTo>
                  <a:pt x="9162993" y="0"/>
                </a:lnTo>
                <a:lnTo>
                  <a:pt x="9849" y="1284"/>
                </a:lnTo>
                <a:close/>
              </a:path>
            </a:pathLst>
          </a:custGeom>
          <a:solidFill>
            <a:srgbClr val="158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 dirty="0">
              <a:latin typeface="빙그레체" panose="02030503000000000000" pitchFamily="18" charset="-127"/>
              <a:ea typeface="빙그레체" panose="02030503000000000000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1" y="1051564"/>
            <a:ext cx="10515600" cy="5125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-7318"/>
            <a:ext cx="10515600" cy="71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9377" y="6596747"/>
            <a:ext cx="7129739" cy="194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286700" y="6541571"/>
            <a:ext cx="548371" cy="316433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354410A-CF59-4506-9C94-74DA7325FF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5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557213" rtl="0" eaLnBrk="1" latinLnBrk="1" hangingPunct="1">
        <a:lnSpc>
          <a:spcPct val="90000"/>
        </a:lnSpc>
        <a:spcBef>
          <a:spcPct val="0"/>
        </a:spcBef>
        <a:buNone/>
        <a:defRPr sz="2800" b="0" kern="1200">
          <a:solidFill>
            <a:schemeClr val="bg1"/>
          </a:solidFill>
          <a:latin typeface="고도 B" panose="02000503000000020004" pitchFamily="2" charset="-127"/>
          <a:ea typeface="고도 B" panose="02000503000000020004" pitchFamily="2" charset="-127"/>
          <a:cs typeface="+mj-cs"/>
        </a:defRPr>
      </a:lvl1pPr>
    </p:titleStyle>
    <p:bodyStyle>
      <a:lvl1pPr marL="272802" indent="-272802" algn="l" defTabSz="557213" rtl="0" eaLnBrk="1" latinLnBrk="1" hangingPunct="1">
        <a:lnSpc>
          <a:spcPct val="100000"/>
        </a:lnSpc>
        <a:spcBef>
          <a:spcPts val="610"/>
        </a:spcBef>
        <a:buClr>
          <a:srgbClr val="0070C0"/>
        </a:buClr>
        <a:buFont typeface="Wingdings" panose="05000000000000000000" pitchFamily="2" charset="2"/>
        <a:buChar char="v"/>
        <a:defRPr sz="2000" b="0" kern="1200">
          <a:solidFill>
            <a:schemeClr val="accent1">
              <a:lumMod val="50000"/>
            </a:schemeClr>
          </a:solidFill>
          <a:latin typeface="고도 M" panose="02000503000000020004" pitchFamily="2" charset="-127"/>
          <a:ea typeface="고도 M" panose="02000503000000020004" pitchFamily="2" charset="-127"/>
          <a:cs typeface="+mn-cs"/>
        </a:defRPr>
      </a:lvl1pPr>
      <a:lvl2pPr marL="490463" indent="-217661" algn="l" defTabSz="557213" rtl="0" eaLnBrk="1" latinLnBrk="1" hangingPunct="1">
        <a:lnSpc>
          <a:spcPct val="100000"/>
        </a:lnSpc>
        <a:spcBef>
          <a:spcPts val="304"/>
        </a:spcBef>
        <a:buClr>
          <a:srgbClr val="0070C0"/>
        </a:buClr>
        <a:buFont typeface="Wingdings" panose="05000000000000000000" pitchFamily="2" charset="2"/>
        <a:buChar char="l"/>
        <a:defRPr sz="1800" b="0" kern="1200">
          <a:solidFill>
            <a:schemeClr val="accent1">
              <a:lumMod val="50000"/>
            </a:schemeClr>
          </a:solidFill>
          <a:latin typeface="고도 M" panose="02000503000000020004" pitchFamily="2" charset="-127"/>
          <a:ea typeface="고도 M" panose="02000503000000020004" pitchFamily="2" charset="-127"/>
          <a:cs typeface="+mn-cs"/>
        </a:defRPr>
      </a:lvl2pPr>
      <a:lvl3pPr marL="708125" indent="-217661" algn="l" defTabSz="557213" rtl="0" eaLnBrk="1" latinLnBrk="1" hangingPunct="1">
        <a:lnSpc>
          <a:spcPct val="100000"/>
        </a:lnSpc>
        <a:spcBef>
          <a:spcPts val="304"/>
        </a:spcBef>
        <a:buClr>
          <a:srgbClr val="0070C0"/>
        </a:buClr>
        <a:buFont typeface="Wingdings" panose="05000000000000000000" pitchFamily="2" charset="2"/>
        <a:buChar char="Ø"/>
        <a:defRPr sz="1600" b="0" kern="1200">
          <a:solidFill>
            <a:schemeClr val="accent1">
              <a:lumMod val="50000"/>
            </a:schemeClr>
          </a:solidFill>
          <a:latin typeface="고도 M" panose="02000503000000020004" pitchFamily="2" charset="-127"/>
          <a:ea typeface="고도 M" panose="02000503000000020004" pitchFamily="2" charset="-127"/>
          <a:cs typeface="+mn-cs"/>
        </a:defRPr>
      </a:lvl3pPr>
      <a:lvl4pPr marL="874514" indent="-166390" algn="l" defTabSz="557213" rtl="0" eaLnBrk="1" latinLnBrk="1" hangingPunct="1">
        <a:lnSpc>
          <a:spcPct val="100000"/>
        </a:lnSpc>
        <a:spcBef>
          <a:spcPts val="304"/>
        </a:spcBef>
        <a:buClr>
          <a:srgbClr val="0070C0"/>
        </a:buClr>
        <a:buFont typeface="Wingdings" panose="05000000000000000000" pitchFamily="2" charset="2"/>
        <a:buChar char="§"/>
        <a:defRPr sz="1400" b="0" kern="1200">
          <a:solidFill>
            <a:schemeClr val="accent1">
              <a:lumMod val="50000"/>
            </a:schemeClr>
          </a:solidFill>
          <a:latin typeface="고도 M" panose="02000503000000020004" pitchFamily="2" charset="-127"/>
          <a:ea typeface="고도 M" panose="02000503000000020004" pitchFamily="2" charset="-127"/>
          <a:cs typeface="+mn-cs"/>
        </a:defRPr>
      </a:lvl4pPr>
      <a:lvl5pPr marL="986731" indent="-112217" algn="l" defTabSz="557213" rtl="0" eaLnBrk="1" latinLnBrk="1" hangingPunct="1">
        <a:lnSpc>
          <a:spcPct val="100000"/>
        </a:lnSpc>
        <a:spcBef>
          <a:spcPts val="304"/>
        </a:spcBef>
        <a:buClr>
          <a:srgbClr val="0070C0"/>
        </a:buClr>
        <a:buFont typeface="Arial" panose="020B0604020202020204" pitchFamily="34" charset="0"/>
        <a:buChar char="•"/>
        <a:defRPr sz="1200" b="0" kern="1200">
          <a:solidFill>
            <a:schemeClr val="accent1">
              <a:lumMod val="50000"/>
            </a:schemeClr>
          </a:solidFill>
          <a:latin typeface="고도 M" panose="02000503000000020004" pitchFamily="2" charset="-127"/>
          <a:ea typeface="고도 M" panose="02000503000000020004" pitchFamily="2" charset="-127"/>
          <a:cs typeface="+mn-cs"/>
        </a:defRPr>
      </a:lvl5pPr>
      <a:lvl6pPr marL="1532335" indent="-139304" algn="l" defTabSz="557213" rtl="0" eaLnBrk="1" latinLnBrk="1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810941" indent="-139304" algn="l" defTabSz="557213" rtl="0" eaLnBrk="1" latinLnBrk="1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2089547" indent="-139304" algn="l" defTabSz="557213" rtl="0" eaLnBrk="1" latinLnBrk="1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368154" indent="-139304" algn="l" defTabSz="557213" rtl="0" eaLnBrk="1" latinLnBrk="1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606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213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819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425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3031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244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850" algn="l" defTabSz="557213" rtl="0" eaLnBrk="1" latinLnBrk="1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9682C522-485E-4B4D-A2EE-247B44079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857" y="3931840"/>
            <a:ext cx="7816380" cy="95740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Survey: What Employees Want Most From Their Workplace</a:t>
            </a:r>
          </a:p>
          <a:p>
            <a:r>
              <a:rPr lang="en-US" altLang="ko-KR" dirty="0"/>
              <a:t>By Jeanne C. Meister</a:t>
            </a:r>
          </a:p>
          <a:p>
            <a:r>
              <a:rPr lang="en-US" altLang="ko-KR" dirty="0"/>
              <a:t>August 29, 2019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2E4624E-E5B8-40F3-A552-9709FDFDE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직원들이 원하는 근무환경 조사연구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D6EEE-EEFF-466A-BA3F-F50A2F5DBE1A}"/>
              </a:ext>
            </a:extLst>
          </p:cNvPr>
          <p:cNvSpPr txBox="1"/>
          <p:nvPr/>
        </p:nvSpPr>
        <p:spPr>
          <a:xfrm>
            <a:off x="9340030" y="5804615"/>
            <a:ext cx="23952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dirty="0">
                <a:solidFill>
                  <a:schemeClr val="accent1">
                    <a:lumMod val="50000"/>
                  </a:schemeClr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요약</a:t>
            </a:r>
            <a:r>
              <a:rPr lang="en-US" altLang="ko-KR" sz="1600" dirty="0">
                <a:solidFill>
                  <a:schemeClr val="accent1">
                    <a:lumMod val="50000"/>
                  </a:schemeClr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: </a:t>
            </a:r>
            <a:r>
              <a:rPr lang="ko-KR" altLang="en-US" sz="1600" dirty="0">
                <a:solidFill>
                  <a:schemeClr val="accent1">
                    <a:lumMod val="50000"/>
                  </a:schemeClr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백충현 </a:t>
            </a:r>
            <a:r>
              <a:rPr lang="en-US" altLang="ko-KR" sz="1600" dirty="0">
                <a:solidFill>
                  <a:schemeClr val="accent1">
                    <a:lumMod val="50000"/>
                  </a:schemeClr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(2019-8-31)</a:t>
            </a:r>
            <a:endParaRPr lang="ko-KR" altLang="en-US" sz="1600" dirty="0">
              <a:solidFill>
                <a:schemeClr val="accent1">
                  <a:lumMod val="50000"/>
                </a:schemeClr>
              </a:solidFill>
              <a:latin typeface="고도 M" panose="02000503000000020004" pitchFamily="2" charset="-127"/>
              <a:ea typeface="고도 M" panose="02000503000000020004" pitchFamily="2" charset="-127"/>
            </a:endParaRPr>
          </a:p>
        </p:txBody>
      </p:sp>
      <p:pic>
        <p:nvPicPr>
          <p:cNvPr id="1026" name="Picture 2" descr="Image result for harvard business review">
            <a:extLst>
              <a:ext uri="{FF2B5EF4-FFF2-40B4-BE49-F238E27FC236}">
                <a16:creationId xmlns:a16="http://schemas.microsoft.com/office/drawing/2014/main" id="{8DFB8034-8105-4E53-B53C-2047D10DA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331" y="5163355"/>
            <a:ext cx="2952751" cy="128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78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FC7271E-CF31-4F2F-971C-B77D71DF85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기업에서의 복지제도</a:t>
            </a:r>
            <a:r>
              <a:rPr lang="en-US" altLang="ko-KR" sz="1200" dirty="0"/>
              <a:t>wellness perks</a:t>
            </a:r>
            <a:r>
              <a:rPr lang="ko-KR" altLang="en-US" dirty="0"/>
              <a:t>가 생산성에 미치는 효과에 대한 조사</a:t>
            </a:r>
            <a:endParaRPr lang="en-US" altLang="ko-KR" dirty="0"/>
          </a:p>
          <a:p>
            <a:pPr lvl="1"/>
            <a:r>
              <a:rPr lang="ko-KR" altLang="en-US" dirty="0"/>
              <a:t>지역</a:t>
            </a:r>
            <a:r>
              <a:rPr lang="en-US" altLang="ko-KR" dirty="0"/>
              <a:t>: North America </a:t>
            </a:r>
            <a:r>
              <a:rPr lang="ko-KR" altLang="en-US" dirty="0"/>
              <a:t>전역</a:t>
            </a:r>
            <a:endParaRPr lang="en-US" altLang="ko-KR" dirty="0"/>
          </a:p>
          <a:p>
            <a:pPr lvl="1"/>
            <a:r>
              <a:rPr lang="ko-KR" altLang="en-US" dirty="0"/>
              <a:t>조사 대상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1,601</a:t>
            </a:r>
            <a:r>
              <a:rPr lang="ko-KR" altLang="en-US" dirty="0"/>
              <a:t>명 근로자 </a:t>
            </a:r>
            <a:r>
              <a:rPr lang="en-US" altLang="ko-KR" sz="1200" dirty="0"/>
              <a:t>workers</a:t>
            </a:r>
            <a:endParaRPr lang="en-US" altLang="ko-KR" dirty="0"/>
          </a:p>
          <a:p>
            <a:pPr lvl="1"/>
            <a:r>
              <a:rPr lang="ko-KR" altLang="en-US" dirty="0"/>
              <a:t>조사내역</a:t>
            </a:r>
            <a:r>
              <a:rPr lang="en-US" altLang="ko-KR" dirty="0"/>
              <a:t>:</a:t>
            </a:r>
          </a:p>
          <a:p>
            <a:pPr lvl="2"/>
            <a:r>
              <a:rPr lang="ko-KR" altLang="en-US" dirty="0"/>
              <a:t>가장 효과가 있는 항목은 무엇인가</a:t>
            </a:r>
            <a:r>
              <a:rPr lang="en-US" altLang="ko-KR" dirty="0"/>
              <a:t>?</a:t>
            </a:r>
          </a:p>
          <a:p>
            <a:pPr lvl="2"/>
            <a:r>
              <a:rPr lang="ko-KR" altLang="en-US" dirty="0"/>
              <a:t>어떻게 생산성에 영향을 미치는가</a:t>
            </a:r>
            <a:r>
              <a:rPr lang="en-US" altLang="ko-KR" dirty="0"/>
              <a:t>?</a:t>
            </a:r>
          </a:p>
          <a:p>
            <a:pPr lvl="2"/>
            <a:endParaRPr lang="en-US" altLang="ko-KR" dirty="0"/>
          </a:p>
          <a:p>
            <a:r>
              <a:rPr lang="ko-KR" altLang="en-US" dirty="0"/>
              <a:t>조사결과 </a:t>
            </a:r>
            <a:endParaRPr lang="en-US" altLang="ko-KR" dirty="0"/>
          </a:p>
          <a:p>
            <a:pPr lvl="1"/>
            <a:r>
              <a:rPr lang="ko-KR" altLang="en-US" dirty="0"/>
              <a:t>직원들이 우선 원하는 것은 가장 기본적인 것들</a:t>
            </a:r>
            <a:endParaRPr lang="en-US" altLang="ko-KR" dirty="0"/>
          </a:p>
          <a:p>
            <a:pPr lvl="2"/>
            <a:r>
              <a:rPr lang="ko-KR" altLang="en-US" dirty="0"/>
              <a:t>신선한 공기 </a:t>
            </a:r>
            <a:r>
              <a:rPr lang="en-US" altLang="ko-KR" sz="1000" dirty="0"/>
              <a:t>Better Air Quality</a:t>
            </a:r>
            <a:endParaRPr lang="en-US" altLang="ko-KR" dirty="0"/>
          </a:p>
          <a:p>
            <a:pPr lvl="2"/>
            <a:r>
              <a:rPr lang="ko-KR" altLang="en-US" dirty="0"/>
              <a:t>자연광에</a:t>
            </a:r>
            <a:r>
              <a:rPr lang="en-US" altLang="ko-KR" dirty="0"/>
              <a:t> </a:t>
            </a:r>
            <a:r>
              <a:rPr lang="ko-KR" altLang="en-US" dirty="0"/>
              <a:t>접근가능성 </a:t>
            </a:r>
            <a:r>
              <a:rPr lang="en-US" altLang="ko-KR" sz="1000" dirty="0"/>
              <a:t>Access to natural light</a:t>
            </a:r>
            <a:endParaRPr lang="en-US" altLang="ko-KR" dirty="0"/>
          </a:p>
          <a:p>
            <a:pPr lvl="2"/>
            <a:r>
              <a:rPr lang="ko-KR" altLang="en-US" dirty="0"/>
              <a:t>개인 특화된 공간 </a:t>
            </a:r>
            <a:r>
              <a:rPr lang="en-US" altLang="ko-KR" sz="1000" dirty="0"/>
              <a:t>Personalize their workspace</a:t>
            </a:r>
            <a:endParaRPr lang="en-US" altLang="ko-KR" dirty="0"/>
          </a:p>
          <a:p>
            <a:pPr lvl="1"/>
            <a:r>
              <a:rPr lang="ko-KR" altLang="en-US" dirty="0"/>
              <a:t>직원들의 성과</a:t>
            </a:r>
            <a:r>
              <a:rPr lang="en-US" altLang="ko-KR" dirty="0"/>
              <a:t>, </a:t>
            </a:r>
            <a:r>
              <a:rPr lang="ko-KR" altLang="en-US" dirty="0"/>
              <a:t>행복도</a:t>
            </a:r>
            <a:r>
              <a:rPr lang="en-US" altLang="ko-KR" dirty="0"/>
              <a:t>, </a:t>
            </a:r>
            <a:r>
              <a:rPr lang="ko-KR" altLang="en-US" dirty="0"/>
              <a:t>웰빙에 영향을 주는 것</a:t>
            </a:r>
            <a:endParaRPr lang="en-US" altLang="ko-KR" dirty="0"/>
          </a:p>
          <a:p>
            <a:pPr lvl="2"/>
            <a:r>
              <a:rPr lang="ko-KR" altLang="en-US" dirty="0"/>
              <a:t>공기와 햇빛</a:t>
            </a:r>
            <a:r>
              <a:rPr lang="en-US" altLang="ko-KR" dirty="0"/>
              <a:t>:</a:t>
            </a:r>
            <a:r>
              <a:rPr lang="ko-KR" altLang="en-US" dirty="0"/>
              <a:t> 큰 영향</a:t>
            </a:r>
            <a:endParaRPr lang="en-US" altLang="ko-KR" dirty="0"/>
          </a:p>
          <a:p>
            <a:pPr lvl="2"/>
            <a:r>
              <a:rPr lang="ko-KR" altLang="en-US" dirty="0"/>
              <a:t>운동시설이나 기술집약적 건강보조 기구</a:t>
            </a:r>
            <a:r>
              <a:rPr lang="en-US" altLang="ko-KR" dirty="0"/>
              <a:t>:</a:t>
            </a:r>
            <a:r>
              <a:rPr lang="ko-KR" altLang="en-US" dirty="0"/>
              <a:t> 사소한 영향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2133F0-C78E-4D88-9815-EF47451144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/>
              <a:t>현재 미국 기업 사무환경</a:t>
            </a:r>
            <a:r>
              <a:rPr lang="en-US" altLang="ko-KR" dirty="0"/>
              <a:t> </a:t>
            </a:r>
            <a:r>
              <a:rPr lang="ko-KR" altLang="en-US" dirty="0"/>
              <a:t>복지 프로그램</a:t>
            </a:r>
            <a:endParaRPr lang="en-US" altLang="ko-KR" dirty="0"/>
          </a:p>
          <a:p>
            <a:pPr lvl="1"/>
            <a:r>
              <a:rPr lang="ko-KR" altLang="en-US" dirty="0"/>
              <a:t>직원의 더 나은 건강과 기업의 생산성 향상을 위해 </a:t>
            </a:r>
            <a:r>
              <a:rPr lang="en-US" altLang="ko-KR" dirty="0"/>
              <a:t>2019</a:t>
            </a:r>
            <a:r>
              <a:rPr lang="ko-KR" altLang="en-US" dirty="0"/>
              <a:t>년 기업당 평균 </a:t>
            </a:r>
            <a:r>
              <a:rPr lang="en-US" altLang="ko-KR" dirty="0"/>
              <a:t>$3.6mil.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약 </a:t>
            </a:r>
            <a:r>
              <a:rPr lang="en-US" altLang="ko-KR" dirty="0"/>
              <a:t>40</a:t>
            </a:r>
            <a:r>
              <a:rPr lang="ko-KR" altLang="en-US" dirty="0"/>
              <a:t>억원</a:t>
            </a:r>
            <a:r>
              <a:rPr lang="en-US" altLang="ko-KR" dirty="0"/>
              <a:t>)</a:t>
            </a:r>
            <a:r>
              <a:rPr lang="ko-KR" altLang="en-US" dirty="0"/>
              <a:t>을</a:t>
            </a:r>
            <a:r>
              <a:rPr lang="en-US" altLang="ko-KR" dirty="0"/>
              <a:t> </a:t>
            </a:r>
            <a:r>
              <a:rPr lang="ko-KR" altLang="en-US" dirty="0"/>
              <a:t>지출할 것으로 예상됨</a:t>
            </a:r>
            <a:endParaRPr lang="en-US" altLang="ko-KR" dirty="0"/>
          </a:p>
          <a:p>
            <a:pPr lvl="2"/>
            <a:r>
              <a:rPr lang="ko-KR" altLang="en-US" dirty="0"/>
              <a:t>운동시설 </a:t>
            </a:r>
            <a:r>
              <a:rPr lang="en-US" altLang="ko-KR" sz="1100" dirty="0"/>
              <a:t>Onsite gym.</a:t>
            </a:r>
            <a:endParaRPr lang="en-US" altLang="ko-KR" dirty="0"/>
          </a:p>
          <a:p>
            <a:pPr lvl="2"/>
            <a:r>
              <a:rPr lang="ko-KR" altLang="en-US" dirty="0"/>
              <a:t>서서 일하는 책상 </a:t>
            </a:r>
            <a:r>
              <a:rPr lang="en-US" altLang="ko-KR" sz="1100" dirty="0"/>
              <a:t>Standing desks</a:t>
            </a:r>
            <a:endParaRPr lang="en-US" altLang="ko-KR" dirty="0"/>
          </a:p>
          <a:p>
            <a:pPr lvl="2"/>
            <a:r>
              <a:rPr lang="ko-KR" altLang="en-US" dirty="0" err="1"/>
              <a:t>명상실</a:t>
            </a:r>
            <a:r>
              <a:rPr lang="en-US" altLang="ko-KR" dirty="0"/>
              <a:t> </a:t>
            </a:r>
            <a:r>
              <a:rPr lang="en-US" altLang="ko-KR" sz="1100" dirty="0"/>
              <a:t>Meditation rooms</a:t>
            </a:r>
            <a:endParaRPr lang="en-US" altLang="ko-KR" dirty="0"/>
          </a:p>
          <a:p>
            <a:pPr lvl="2"/>
            <a:r>
              <a:rPr lang="ko-KR" altLang="en-US" dirty="0"/>
              <a:t>간호 직통전화 </a:t>
            </a:r>
            <a:r>
              <a:rPr lang="en-US" altLang="ko-KR" sz="1100" dirty="0"/>
              <a:t>Nursing hotlines, </a:t>
            </a:r>
            <a:r>
              <a:rPr lang="ko-KR" altLang="en-US" dirty="0"/>
              <a:t>등</a:t>
            </a:r>
            <a:endParaRPr lang="en-US" altLang="ko-KR" dirty="0"/>
          </a:p>
          <a:p>
            <a:pPr lvl="2"/>
            <a:endParaRPr lang="en-US" altLang="ko-KR" dirty="0"/>
          </a:p>
          <a:p>
            <a:r>
              <a:rPr lang="ko-KR" altLang="en-US" dirty="0"/>
              <a:t>상황</a:t>
            </a:r>
            <a:endParaRPr lang="en-US" altLang="ko-KR" dirty="0"/>
          </a:p>
          <a:p>
            <a:pPr lvl="1"/>
            <a:r>
              <a:rPr lang="en-US" altLang="ko-KR" dirty="0"/>
              <a:t>80% </a:t>
            </a:r>
            <a:r>
              <a:rPr lang="ko-KR" altLang="en-US" dirty="0"/>
              <a:t>대기업이 제공하고 있는 복지 프로그램이 별로 인상적인 효과를 거두지 못하고 있음 </a:t>
            </a:r>
            <a:r>
              <a:rPr lang="en-US" altLang="ko-KR" sz="1200" dirty="0"/>
              <a:t>unimpressive results</a:t>
            </a:r>
            <a:endParaRPr lang="en-US" altLang="ko-KR" dirty="0"/>
          </a:p>
          <a:p>
            <a:pPr lvl="1"/>
            <a:r>
              <a:rPr lang="ko-KR" altLang="en-US" dirty="0"/>
              <a:t>투자비 회수를 못하고 있는 것으로 판명됨</a:t>
            </a: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EAEECC68-953D-4156-9BE4-D04FF37C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조사 개요</a:t>
            </a:r>
          </a:p>
        </p:txBody>
      </p:sp>
    </p:spTree>
    <p:extLst>
      <p:ext uri="{BB962C8B-B14F-4D97-AF65-F5344CB8AC3E}">
        <p14:creationId xmlns:p14="http://schemas.microsoft.com/office/powerpoint/2010/main" val="21012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7EEAFC3D-6345-409F-A923-A114991BBD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High Quality Workplace</a:t>
            </a:r>
          </a:p>
          <a:p>
            <a:pPr lvl="1"/>
            <a:r>
              <a:rPr lang="en-US" altLang="ko-KR" dirty="0"/>
              <a:t>Natural light, good</a:t>
            </a:r>
            <a:r>
              <a:rPr lang="ko-KR" altLang="en-US" dirty="0"/>
              <a:t> </a:t>
            </a:r>
            <a:r>
              <a:rPr lang="en-US" altLang="ko-KR" dirty="0"/>
              <a:t>ventilation, comfortable temperatures</a:t>
            </a:r>
            <a:r>
              <a:rPr lang="ko-KR" altLang="en-US" dirty="0"/>
              <a:t>을 가진 일터</a:t>
            </a:r>
            <a:endParaRPr lang="en-US" altLang="ko-KR" dirty="0"/>
          </a:p>
          <a:p>
            <a:pPr lvl="1"/>
            <a:r>
              <a:rPr lang="ko-KR" altLang="en-US" dirty="0"/>
              <a:t>결근</a:t>
            </a:r>
            <a:r>
              <a:rPr lang="en-US" altLang="ko-KR" dirty="0"/>
              <a:t>:</a:t>
            </a:r>
            <a:r>
              <a:rPr lang="ko-KR" altLang="en-US" dirty="0"/>
              <a:t> 인당 </a:t>
            </a:r>
            <a:r>
              <a:rPr lang="en-US" altLang="ko-KR" dirty="0"/>
              <a:t>4</a:t>
            </a:r>
            <a:r>
              <a:rPr lang="ko-KR" altLang="en-US" dirty="0"/>
              <a:t>일</a:t>
            </a:r>
            <a:r>
              <a:rPr lang="en-US" altLang="ko-KR" dirty="0"/>
              <a:t>/</a:t>
            </a:r>
            <a:r>
              <a:rPr lang="ko-KR" altLang="en-US" dirty="0"/>
              <a:t>년 감소</a:t>
            </a:r>
            <a:endParaRPr lang="en-US" altLang="ko-KR" dirty="0"/>
          </a:p>
          <a:p>
            <a:pPr lvl="1"/>
            <a:r>
              <a:rPr lang="ko-KR" altLang="en-US" dirty="0"/>
              <a:t>무단결근 비용</a:t>
            </a:r>
            <a:r>
              <a:rPr lang="en-US" altLang="ko-KR" dirty="0"/>
              <a:t> </a:t>
            </a:r>
            <a:r>
              <a:rPr lang="ko-KR" altLang="en-US" dirty="0"/>
              <a:t>추산</a:t>
            </a:r>
            <a:endParaRPr lang="en-US" altLang="ko-KR" dirty="0"/>
          </a:p>
          <a:p>
            <a:pPr lvl="2"/>
            <a:r>
              <a:rPr lang="ko-KR" altLang="en-US" dirty="0" err="1"/>
              <a:t>시간직</a:t>
            </a:r>
            <a:r>
              <a:rPr lang="ko-KR" altLang="en-US" dirty="0"/>
              <a:t> </a:t>
            </a:r>
            <a:r>
              <a:rPr lang="en-US" altLang="ko-KR" sz="1100" dirty="0"/>
              <a:t>hourly worker</a:t>
            </a:r>
            <a:r>
              <a:rPr lang="ko-KR" altLang="en-US" dirty="0"/>
              <a:t> </a:t>
            </a:r>
            <a:r>
              <a:rPr lang="en-US" altLang="ko-KR" dirty="0"/>
              <a:t>$3,600/</a:t>
            </a:r>
            <a:r>
              <a:rPr lang="ko-KR" altLang="en-US" dirty="0"/>
              <a:t>년</a:t>
            </a:r>
            <a:endParaRPr lang="en-US" altLang="ko-KR" dirty="0"/>
          </a:p>
          <a:p>
            <a:pPr lvl="2"/>
            <a:r>
              <a:rPr lang="ko-KR" altLang="en-US" dirty="0"/>
              <a:t>월급직 </a:t>
            </a:r>
            <a:r>
              <a:rPr lang="en-US" altLang="ko-KR" sz="1050" dirty="0"/>
              <a:t>salaried worker </a:t>
            </a:r>
            <a:r>
              <a:rPr lang="en-US" altLang="ko-KR" dirty="0"/>
              <a:t>$2,650/</a:t>
            </a:r>
            <a:r>
              <a:rPr lang="ko-KR" altLang="en-US" dirty="0"/>
              <a:t>년</a:t>
            </a:r>
            <a:endParaRPr lang="en-US" altLang="ko-KR" dirty="0"/>
          </a:p>
          <a:p>
            <a:pPr lvl="1"/>
            <a:r>
              <a:rPr lang="ko-KR" altLang="en-US" dirty="0"/>
              <a:t>회사 수익성에 치명적인 영향을 미침</a:t>
            </a:r>
          </a:p>
          <a:p>
            <a:endParaRPr lang="en-US" altLang="ko-KR" dirty="0"/>
          </a:p>
          <a:p>
            <a:r>
              <a:rPr lang="en-US" altLang="ko-KR" dirty="0"/>
              <a:t>Other</a:t>
            </a:r>
            <a:r>
              <a:rPr lang="ko-KR" altLang="en-US" dirty="0"/>
              <a:t> </a:t>
            </a:r>
            <a:r>
              <a:rPr lang="en-US" altLang="ko-KR" dirty="0"/>
              <a:t>Research</a:t>
            </a:r>
          </a:p>
          <a:p>
            <a:pPr lvl="1"/>
            <a:r>
              <a:rPr lang="ko-KR" altLang="en-US" dirty="0"/>
              <a:t>근무환경 만족 시 </a:t>
            </a:r>
            <a:endParaRPr lang="en-US" altLang="ko-KR" dirty="0"/>
          </a:p>
          <a:p>
            <a:pPr lvl="2"/>
            <a:r>
              <a:rPr lang="ko-KR" altLang="en-US" dirty="0"/>
              <a:t>생산성 </a:t>
            </a:r>
            <a:r>
              <a:rPr lang="en-US" altLang="ko-KR" dirty="0"/>
              <a:t>16% </a:t>
            </a:r>
            <a:r>
              <a:rPr lang="ko-KR" altLang="en-US" dirty="0"/>
              <a:t>높음</a:t>
            </a:r>
            <a:endParaRPr lang="en-US" altLang="ko-KR" dirty="0"/>
          </a:p>
          <a:p>
            <a:pPr lvl="2"/>
            <a:r>
              <a:rPr lang="ko-KR" altLang="en-US" dirty="0"/>
              <a:t>이직률 </a:t>
            </a:r>
            <a:r>
              <a:rPr lang="en-US" altLang="ko-KR" dirty="0"/>
              <a:t>18%</a:t>
            </a:r>
            <a:r>
              <a:rPr lang="ko-KR" altLang="en-US" dirty="0"/>
              <a:t>낮음</a:t>
            </a:r>
            <a:endParaRPr lang="en-US" altLang="ko-KR" dirty="0"/>
          </a:p>
          <a:p>
            <a:pPr lvl="2"/>
            <a:r>
              <a:rPr lang="ko-KR" altLang="en-US" dirty="0"/>
              <a:t>자사에 대한 호감도 경쟁사보다 </a:t>
            </a:r>
            <a:r>
              <a:rPr lang="en-US" altLang="ko-KR" dirty="0"/>
              <a:t>30% </a:t>
            </a:r>
            <a:r>
              <a:rPr lang="ko-KR" altLang="en-US" dirty="0"/>
              <a:t>높음</a:t>
            </a:r>
            <a:endParaRPr lang="en-US" altLang="ko-KR" dirty="0"/>
          </a:p>
          <a:p>
            <a:pPr lvl="2"/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A4B7AC-BE1D-4307-8C37-A9B25AEC2B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/>
              <a:t>조사에 참가한 직원의 </a:t>
            </a:r>
            <a:r>
              <a:rPr lang="en-US" altLang="ko-KR" dirty="0"/>
              <a:t>2/3</a:t>
            </a:r>
            <a:r>
              <a:rPr lang="ko-KR" altLang="en-US" dirty="0"/>
              <a:t>이상이 건강과 웰빙에 관심이 큰 직원일수록 새로운 업무를 수용하거나 현재 업무를 계속하는 것에 수용적인 태도를 보였음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근무</a:t>
            </a:r>
            <a:r>
              <a:rPr lang="en-US" altLang="ko-KR" dirty="0"/>
              <a:t> </a:t>
            </a:r>
            <a:r>
              <a:rPr lang="ko-KR" altLang="en-US" dirty="0"/>
              <a:t>환경을 직원 중심적 관점</a:t>
            </a:r>
            <a:r>
              <a:rPr lang="en-US" altLang="ko-KR" sz="1200" dirty="0"/>
              <a:t>employee-centric view of workplace</a:t>
            </a:r>
            <a:r>
              <a:rPr lang="ko-KR" altLang="en-US" dirty="0"/>
              <a:t>으로 고려할 것</a:t>
            </a:r>
            <a:endParaRPr lang="en-US" altLang="ko-KR" dirty="0"/>
          </a:p>
          <a:p>
            <a:pPr lvl="1"/>
            <a:r>
              <a:rPr lang="ko-KR" altLang="en-US" dirty="0"/>
              <a:t>직원들의 생산성 향상</a:t>
            </a:r>
            <a:endParaRPr lang="en-US" altLang="ko-KR" dirty="0"/>
          </a:p>
          <a:p>
            <a:pPr lvl="1"/>
            <a:r>
              <a:rPr lang="ko-KR" altLang="en-US" dirty="0"/>
              <a:t>재능 있는 직원 유인 및 유지에 유리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4B803D3E-CC72-44A1-B74C-7904684D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High Quality Workplace</a:t>
            </a:r>
            <a:r>
              <a:rPr lang="ko-KR" altLang="en-US" dirty="0"/>
              <a:t>의 장점</a:t>
            </a:r>
          </a:p>
        </p:txBody>
      </p:sp>
    </p:spTree>
    <p:extLst>
      <p:ext uri="{BB962C8B-B14F-4D97-AF65-F5344CB8AC3E}">
        <p14:creationId xmlns:p14="http://schemas.microsoft.com/office/powerpoint/2010/main" val="426930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8BA82AD0-136E-4BEF-80B6-52E4C945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근무환경 및 직원 웰빙  개선 절차</a:t>
            </a:r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DF3695F9-0795-4907-B40B-7FD047DE17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69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C094CBA5-FE62-453A-92DA-ADB64FC8C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052737"/>
            <a:ext cx="7204787" cy="512422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10000"/>
              </a:lnSpc>
            </a:pPr>
            <a:r>
              <a:rPr lang="ko-KR" altLang="en-US" dirty="0"/>
              <a:t>주먹구구로는</a:t>
            </a:r>
            <a:r>
              <a:rPr lang="en-US" altLang="ko-KR" dirty="0"/>
              <a:t> </a:t>
            </a:r>
            <a:r>
              <a:rPr lang="ko-KR" altLang="en-US" dirty="0"/>
              <a:t>직원들이 진짜 원하는 것이 무엇인지 알 수 없다</a:t>
            </a:r>
            <a:r>
              <a:rPr lang="en-US" altLang="ko-KR" dirty="0"/>
              <a:t>. </a:t>
            </a:r>
          </a:p>
          <a:p>
            <a:pPr marL="674861" lvl="1" indent="-457200">
              <a:lnSpc>
                <a:spcPct val="110000"/>
              </a:lnSpc>
            </a:pPr>
            <a:r>
              <a:rPr lang="ko-KR" altLang="en-US" dirty="0"/>
              <a:t>직원들에게 직접 물을 방법을 찾아라</a:t>
            </a:r>
            <a:endParaRPr lang="en-US" altLang="ko-KR" dirty="0"/>
          </a:p>
          <a:p>
            <a:pPr marL="674861" lvl="1" indent="-457200">
              <a:lnSpc>
                <a:spcPct val="110000"/>
              </a:lnSpc>
            </a:pPr>
            <a:r>
              <a:rPr lang="ko-KR" altLang="en-US" dirty="0"/>
              <a:t>소수의 사람들이 원하는 프로그램</a:t>
            </a:r>
            <a:r>
              <a:rPr lang="en-US" altLang="ko-KR" dirty="0"/>
              <a:t>(</a:t>
            </a:r>
            <a:r>
              <a:rPr lang="ko-KR" altLang="en-US" dirty="0"/>
              <a:t>운동시설 등</a:t>
            </a:r>
            <a:r>
              <a:rPr lang="en-US" altLang="ko-KR" dirty="0"/>
              <a:t>)</a:t>
            </a:r>
            <a:r>
              <a:rPr lang="ko-KR" altLang="en-US" dirty="0"/>
              <a:t>보다 모두가 원하는 근무 환경 변화에 초점을 두라</a:t>
            </a:r>
            <a:endParaRPr lang="en-US" altLang="ko-KR" dirty="0"/>
          </a:p>
          <a:p>
            <a:pPr marL="674861" lvl="1" indent="-457200">
              <a:lnSpc>
                <a:spcPct val="110000"/>
              </a:lnSpc>
            </a:pPr>
            <a:endParaRPr lang="en-US" altLang="ko-KR" dirty="0"/>
          </a:p>
          <a:p>
            <a:pPr>
              <a:lnSpc>
                <a:spcPct val="110000"/>
              </a:lnSpc>
            </a:pPr>
            <a:r>
              <a:rPr lang="ko-KR" altLang="en-US" dirty="0"/>
              <a:t>근무환경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응답자의 </a:t>
            </a:r>
            <a:r>
              <a:rPr lang="en-US" altLang="ko-KR" dirty="0"/>
              <a:t>58%:</a:t>
            </a:r>
            <a:r>
              <a:rPr lang="ko-KR" altLang="en-US" dirty="0"/>
              <a:t> </a:t>
            </a:r>
            <a:r>
              <a:rPr lang="en-US" altLang="ko-KR" dirty="0"/>
              <a:t>Air Quality</a:t>
            </a:r>
            <a:r>
              <a:rPr lang="ko-KR" altLang="en-US" dirty="0"/>
              <a:t> 가장 중요하게 생각함</a:t>
            </a:r>
            <a:endParaRPr lang="en-US" altLang="ko-KR" dirty="0"/>
          </a:p>
          <a:p>
            <a:pPr lvl="2">
              <a:lnSpc>
                <a:spcPct val="110000"/>
              </a:lnSpc>
            </a:pPr>
            <a:r>
              <a:rPr lang="ko-KR" altLang="en-US" dirty="0"/>
              <a:t>절반 정도가 공기가 나빠 근무 중 졸리다고 응답</a:t>
            </a:r>
            <a:endParaRPr lang="en-US" altLang="ko-KR" dirty="0"/>
          </a:p>
          <a:p>
            <a:pPr lvl="2">
              <a:lnSpc>
                <a:spcPct val="110000"/>
              </a:lnSpc>
            </a:pPr>
            <a:r>
              <a:rPr lang="ko-KR" altLang="en-US" dirty="0"/>
              <a:t>약 </a:t>
            </a:r>
            <a:r>
              <a:rPr lang="en-US" altLang="ko-KR" dirty="0"/>
              <a:t>1/3</a:t>
            </a:r>
            <a:r>
              <a:rPr lang="ko-KR" altLang="en-US" dirty="0"/>
              <a:t>의 응답자가 결과적으로 </a:t>
            </a:r>
            <a:r>
              <a:rPr lang="en-US" altLang="ko-KR" dirty="0"/>
              <a:t>1</a:t>
            </a:r>
            <a:r>
              <a:rPr lang="ko-KR" altLang="en-US" dirty="0"/>
              <a:t>시간 가량의 생산성 손실을 가져온다고 응답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응답자의 </a:t>
            </a:r>
            <a:r>
              <a:rPr lang="en-US" altLang="ko-KR" dirty="0"/>
              <a:t>50%: </a:t>
            </a:r>
            <a:r>
              <a:rPr lang="ko-KR" altLang="en-US" dirty="0"/>
              <a:t>창밖의 풍경이 보이는 사무실 선호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응답자의 </a:t>
            </a:r>
            <a:r>
              <a:rPr lang="en-US" altLang="ko-KR" dirty="0"/>
              <a:t>34%: </a:t>
            </a:r>
            <a:r>
              <a:rPr lang="ko-KR" altLang="en-US" dirty="0"/>
              <a:t>자신이 실내 온도를 조절할 수 있기를 희망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응답자의 </a:t>
            </a:r>
            <a:r>
              <a:rPr lang="en-US" altLang="ko-KR" dirty="0"/>
              <a:t>1/3</a:t>
            </a:r>
            <a:r>
              <a:rPr lang="ko-KR" altLang="en-US" dirty="0"/>
              <a:t>이상</a:t>
            </a:r>
            <a:r>
              <a:rPr lang="en-US" altLang="ko-KR" dirty="0"/>
              <a:t>:</a:t>
            </a:r>
            <a:r>
              <a:rPr lang="ko-KR" altLang="en-US" dirty="0"/>
              <a:t> 소음공해가 집중력을 떨어뜨린다고 응답</a:t>
            </a:r>
            <a:endParaRPr lang="en-US" altLang="ko-KR" dirty="0"/>
          </a:p>
          <a:p>
            <a:pPr lvl="2">
              <a:lnSpc>
                <a:spcPct val="110000"/>
              </a:lnSpc>
            </a:pPr>
            <a:r>
              <a:rPr lang="ko-KR" altLang="en-US" dirty="0"/>
              <a:t>전화벨소리</a:t>
            </a:r>
            <a:r>
              <a:rPr lang="en-US" altLang="ko-KR" dirty="0"/>
              <a:t>, </a:t>
            </a:r>
            <a:r>
              <a:rPr lang="ko-KR" altLang="en-US" dirty="0"/>
              <a:t>타이핑 소리</a:t>
            </a:r>
            <a:r>
              <a:rPr lang="en-US" altLang="ko-KR" dirty="0"/>
              <a:t>, </a:t>
            </a:r>
            <a:r>
              <a:rPr lang="ko-KR" altLang="en-US" dirty="0"/>
              <a:t>동료들의 이야기 소리 등도 모두 집중력 저하시킴</a:t>
            </a:r>
            <a:endParaRPr lang="en-US" altLang="ko-KR" dirty="0"/>
          </a:p>
          <a:p>
            <a:pPr lvl="2">
              <a:lnSpc>
                <a:spcPct val="110000"/>
              </a:lnSpc>
            </a:pPr>
            <a:endParaRPr lang="en-US" altLang="ko-KR" dirty="0"/>
          </a:p>
          <a:p>
            <a:pPr>
              <a:lnSpc>
                <a:spcPct val="110000"/>
              </a:lnSpc>
            </a:pPr>
            <a:r>
              <a:rPr lang="ko-KR" altLang="en-US" dirty="0"/>
              <a:t>응답자의 절반이상이 복지 프로그램보다 근무환경 개선을 더 원함</a:t>
            </a:r>
            <a:endParaRPr lang="en-US" altLang="ko-KR" dirty="0"/>
          </a:p>
          <a:p>
            <a:pPr>
              <a:lnSpc>
                <a:spcPct val="110000"/>
              </a:lnSpc>
            </a:pPr>
            <a:endParaRPr lang="en-US" altLang="ko-KR" sz="1300" dirty="0"/>
          </a:p>
          <a:p>
            <a:pPr>
              <a:lnSpc>
                <a:spcPct val="110000"/>
              </a:lnSpc>
            </a:pPr>
            <a:r>
              <a:rPr lang="ko-KR" altLang="en-US" dirty="0"/>
              <a:t>행동요령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현재의 복지프로그램을 전면 재검토하라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가치가 적은 프로그램은 지출을 줄여라</a:t>
            </a:r>
            <a:endParaRPr lang="en-US" altLang="ko-KR" dirty="0"/>
          </a:p>
          <a:p>
            <a:pPr marL="217661" lvl="1" indent="0">
              <a:lnSpc>
                <a:spcPct val="110000"/>
              </a:lnSpc>
              <a:buNone/>
            </a:pPr>
            <a:endParaRPr lang="en-US" altLang="ko-KR" dirty="0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064EC9EE-B03C-4B3B-855E-BAEDCCE6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 Narrow" panose="020B0606020202030204" pitchFamily="34" charset="0"/>
              </a:rPr>
              <a:t>1. Stop spending money on pointless office perks</a:t>
            </a:r>
            <a:endParaRPr lang="ko-KR" altLang="en-US" b="1" dirty="0">
              <a:latin typeface="Arial Narrow" panose="020B0606020202030204" pitchFamily="34" charset="0"/>
            </a:endParaRPr>
          </a:p>
        </p:txBody>
      </p:sp>
      <p:pic>
        <p:nvPicPr>
          <p:cNvPr id="5" name="내용 개체 틀 5" descr="스크린샷이(가) 표시된 사진&#10;&#10;자동 생성된 설명">
            <a:extLst>
              <a:ext uri="{FF2B5EF4-FFF2-40B4-BE49-F238E27FC236}">
                <a16:creationId xmlns:a16="http://schemas.microsoft.com/office/drawing/2014/main" id="{DB6991BF-5506-470A-BFAB-3ED43CE789B8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106" y="849086"/>
            <a:ext cx="2693437" cy="571033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C491C0-335A-4FB8-BCF4-4F6668ADACA2}"/>
              </a:ext>
            </a:extLst>
          </p:cNvPr>
          <p:cNvSpPr txBox="1"/>
          <p:nvPr/>
        </p:nvSpPr>
        <p:spPr>
          <a:xfrm>
            <a:off x="3949419" y="6074327"/>
            <a:ext cx="429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영양가</a:t>
            </a:r>
            <a:r>
              <a:rPr lang="en-US" altLang="ko-KR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 </a:t>
            </a:r>
            <a:r>
              <a:rPr lang="ko-KR" altLang="en-US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없는 복지 프로그램 지출을 중단하라</a:t>
            </a:r>
          </a:p>
        </p:txBody>
      </p:sp>
    </p:spTree>
    <p:extLst>
      <p:ext uri="{BB962C8B-B14F-4D97-AF65-F5344CB8AC3E}">
        <p14:creationId xmlns:p14="http://schemas.microsoft.com/office/powerpoint/2010/main" val="386048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98987AE-6689-4001-9C77-DEA49D53C5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 dirty="0"/>
              <a:t>일터에서도 개인화를 보장하라</a:t>
            </a:r>
            <a:endParaRPr lang="en-US" altLang="ko-KR" dirty="0"/>
          </a:p>
          <a:p>
            <a:pPr lvl="1"/>
            <a:r>
              <a:rPr lang="ko-KR" altLang="en-US" dirty="0"/>
              <a:t>사생활에서는 자신이 원하는 대로 한다</a:t>
            </a:r>
            <a:endParaRPr lang="en-US" altLang="ko-KR" dirty="0"/>
          </a:p>
          <a:p>
            <a:pPr lvl="2"/>
            <a:r>
              <a:rPr lang="ko-KR" altLang="en-US" dirty="0"/>
              <a:t>보고 싶은 </a:t>
            </a:r>
            <a:r>
              <a:rPr lang="ko-KR" altLang="en-US" dirty="0" err="1"/>
              <a:t>쇼을</a:t>
            </a:r>
            <a:r>
              <a:rPr lang="ko-KR" altLang="en-US" dirty="0"/>
              <a:t> 보고 듣고 싶은 음악을 듣는다</a:t>
            </a:r>
            <a:endParaRPr lang="en-US" altLang="ko-KR" dirty="0"/>
          </a:p>
          <a:p>
            <a:pPr lvl="2"/>
            <a:r>
              <a:rPr lang="ko-KR" altLang="en-US" dirty="0"/>
              <a:t>자리에서 일어나지 않고도 실내온도나 조명을 조정한다</a:t>
            </a:r>
            <a:endParaRPr lang="en-US" altLang="ko-KR" dirty="0"/>
          </a:p>
          <a:p>
            <a:pPr lvl="1"/>
            <a:r>
              <a:rPr lang="ko-KR" altLang="en-US" dirty="0"/>
              <a:t>일터에서도 똑같은 수준의 특권을 원하기 시작했다</a:t>
            </a:r>
            <a:endParaRPr lang="en-US" altLang="ko-KR" dirty="0"/>
          </a:p>
          <a:p>
            <a:pPr lvl="3"/>
            <a:r>
              <a:rPr lang="en-US" altLang="ko-KR" dirty="0"/>
              <a:t>42%~28%</a:t>
            </a:r>
            <a:r>
              <a:rPr lang="ko-KR" altLang="en-US" dirty="0"/>
              <a:t>의 폭으로 무제한 휴가옵션보다 차라리 개인맞춤형 근무환경을 더 원함</a:t>
            </a:r>
            <a:endParaRPr lang="en-US" altLang="ko-KR" dirty="0"/>
          </a:p>
          <a:p>
            <a:pPr lvl="1"/>
            <a:r>
              <a:rPr lang="ko-KR" altLang="en-US" dirty="0"/>
              <a:t> 특히 더 개인맞춤을 희망하는 분야</a:t>
            </a:r>
            <a:endParaRPr lang="en-US" altLang="ko-KR" dirty="0"/>
          </a:p>
          <a:p>
            <a:pPr lvl="2"/>
            <a:r>
              <a:rPr lang="ko-KR" altLang="en-US" dirty="0"/>
              <a:t>근무지 온도</a:t>
            </a:r>
            <a:r>
              <a:rPr lang="en-US" altLang="ko-KR" dirty="0"/>
              <a:t>: </a:t>
            </a:r>
            <a:r>
              <a:rPr lang="ko-KR" altLang="en-US" dirty="0"/>
              <a:t>약 </a:t>
            </a:r>
            <a:r>
              <a:rPr lang="en-US" altLang="ko-KR" dirty="0"/>
              <a:t>50%</a:t>
            </a:r>
            <a:r>
              <a:rPr lang="ko-KR" altLang="en-US" dirty="0"/>
              <a:t> 스스로 조절하고 싶어함</a:t>
            </a:r>
            <a:endParaRPr lang="en-US" altLang="ko-KR" dirty="0"/>
          </a:p>
          <a:p>
            <a:pPr lvl="2"/>
            <a:r>
              <a:rPr lang="en-US" altLang="ko-KR" dirty="0"/>
              <a:t>34% </a:t>
            </a:r>
            <a:r>
              <a:rPr lang="ko-KR" altLang="en-US" dirty="0"/>
              <a:t>정도가 자연광 수준의 조명</a:t>
            </a:r>
            <a:r>
              <a:rPr lang="en-US" altLang="ko-KR" dirty="0"/>
              <a:t>(</a:t>
            </a:r>
            <a:r>
              <a:rPr lang="ko-KR" altLang="en-US" dirty="0"/>
              <a:t>실내</a:t>
            </a:r>
            <a:r>
              <a:rPr lang="en-US" altLang="ko-KR" dirty="0"/>
              <a:t>/</a:t>
            </a:r>
            <a:r>
              <a:rPr lang="ko-KR" altLang="en-US" dirty="0"/>
              <a:t>데스크</a:t>
            </a:r>
            <a:r>
              <a:rPr lang="en-US" altLang="ko-KR" dirty="0"/>
              <a:t>)</a:t>
            </a:r>
            <a:r>
              <a:rPr lang="ko-KR" altLang="en-US" dirty="0"/>
              <a:t> 원함</a:t>
            </a:r>
            <a:endParaRPr lang="en-US" altLang="ko-KR" dirty="0"/>
          </a:p>
          <a:p>
            <a:pPr lvl="2"/>
            <a:r>
              <a:rPr lang="en-US" altLang="ko-KR" dirty="0"/>
              <a:t>34% </a:t>
            </a:r>
            <a:r>
              <a:rPr lang="ko-KR" altLang="en-US" dirty="0"/>
              <a:t>정도가 소음이 차단된 근무환경 희망</a:t>
            </a:r>
            <a:endParaRPr lang="en-US" altLang="ko-KR" dirty="0"/>
          </a:p>
          <a:p>
            <a:pPr lvl="1"/>
            <a:r>
              <a:rPr lang="ko-KR" altLang="en-US" dirty="0"/>
              <a:t>상위직만이 아니라 모든 직원이 희망한다</a:t>
            </a:r>
            <a:endParaRPr lang="en-US" altLang="ko-KR" dirty="0"/>
          </a:p>
          <a:p>
            <a:pPr lvl="1"/>
            <a:r>
              <a:rPr lang="ko-KR" altLang="en-US" dirty="0"/>
              <a:t>개개인에게 최대한 스스로 선택할 수 있는 여러가지 옵션을 제공하라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DFAD29B3-04DD-40B7-968B-50E7186B41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‘Soundscape’</a:t>
            </a:r>
            <a:r>
              <a:rPr lang="ko-KR" altLang="en-US" dirty="0"/>
              <a:t>의</a:t>
            </a:r>
            <a:r>
              <a:rPr lang="en-US" altLang="ko-KR" dirty="0"/>
              <a:t> </a:t>
            </a:r>
            <a:r>
              <a:rPr lang="ko-KR" altLang="en-US" dirty="0"/>
              <a:t>사례</a:t>
            </a:r>
            <a:endParaRPr lang="en-US" altLang="ko-KR" dirty="0"/>
          </a:p>
          <a:p>
            <a:pPr lvl="1"/>
            <a:r>
              <a:rPr lang="en-US" altLang="ko-KR" dirty="0"/>
              <a:t>Hewlett Packard </a:t>
            </a:r>
            <a:r>
              <a:rPr lang="ko-KR" altLang="en-US" dirty="0"/>
              <a:t>본사</a:t>
            </a:r>
            <a:endParaRPr lang="en-US" altLang="ko-KR" dirty="0"/>
          </a:p>
          <a:p>
            <a:pPr lvl="1"/>
            <a:r>
              <a:rPr lang="en-US" altLang="ko-KR" dirty="0"/>
              <a:t>‘Open Floor Plan’</a:t>
            </a:r>
            <a:r>
              <a:rPr lang="ko-KR" altLang="en-US" dirty="0"/>
              <a:t>으로 직원이 각자 소음 수준을 조절할 수 있도록 해 줌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‘</a:t>
            </a:r>
            <a:r>
              <a:rPr lang="ko-KR" altLang="en-US" dirty="0"/>
              <a:t>개별 맞춤형 자연광</a:t>
            </a:r>
            <a:r>
              <a:rPr lang="en-US" altLang="ko-KR" dirty="0"/>
              <a:t>’</a:t>
            </a:r>
            <a:r>
              <a:rPr lang="ko-KR" altLang="en-US" dirty="0"/>
              <a:t> 사례</a:t>
            </a:r>
            <a:endParaRPr lang="en-US" altLang="ko-KR" dirty="0"/>
          </a:p>
          <a:p>
            <a:pPr lvl="1"/>
            <a:r>
              <a:rPr lang="en-US" altLang="ko-KR" dirty="0"/>
              <a:t>Regeneron Pharmaceuticals</a:t>
            </a:r>
          </a:p>
          <a:p>
            <a:pPr lvl="1"/>
            <a:r>
              <a:rPr lang="ko-KR" altLang="en-US" dirty="0"/>
              <a:t>스마트폰 앱으로 창문을 통해 들어오는 자연광의 양을 조절할 수 있게 해 줌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이런 기능을 설치할 수 없는 건물인 경우 대안</a:t>
            </a:r>
            <a:endParaRPr lang="en-US" altLang="ko-KR" dirty="0"/>
          </a:p>
          <a:p>
            <a:pPr lvl="1"/>
            <a:r>
              <a:rPr lang="en-US" altLang="ko-KR" dirty="0"/>
              <a:t>Cisco</a:t>
            </a:r>
            <a:r>
              <a:rPr lang="ko-KR" altLang="en-US" dirty="0"/>
              <a:t>사 지정좌석제가 아닌 </a:t>
            </a:r>
            <a:r>
              <a:rPr lang="en-US" altLang="ko-KR" dirty="0"/>
              <a:t>open floor</a:t>
            </a:r>
          </a:p>
          <a:p>
            <a:pPr marL="833364" lvl="2" indent="-342900">
              <a:buFont typeface="+mj-ea"/>
              <a:buAutoNum type="circleNumDbPlain"/>
            </a:pPr>
            <a:r>
              <a:rPr lang="ko-KR" altLang="en-US" dirty="0"/>
              <a:t>대면 협업하는</a:t>
            </a:r>
            <a:r>
              <a:rPr lang="en-US" altLang="ko-KR" dirty="0"/>
              <a:t> </a:t>
            </a:r>
            <a:r>
              <a:rPr lang="ko-KR" altLang="en-US" dirty="0"/>
              <a:t>경우</a:t>
            </a:r>
            <a:endParaRPr lang="en-US" altLang="ko-KR" dirty="0"/>
          </a:p>
          <a:p>
            <a:pPr marL="833364" lvl="2" indent="-342900">
              <a:buFont typeface="+mj-ea"/>
              <a:buAutoNum type="circleNumDbPlain"/>
            </a:pPr>
            <a:r>
              <a:rPr lang="ko-KR" altLang="en-US" dirty="0"/>
              <a:t>원격 협업하는 경우</a:t>
            </a:r>
            <a:endParaRPr lang="en-US" altLang="ko-KR" dirty="0"/>
          </a:p>
          <a:p>
            <a:pPr marL="833364" lvl="2" indent="-342900">
              <a:buFont typeface="+mj-ea"/>
              <a:buAutoNum type="circleNumDbPlain"/>
            </a:pPr>
            <a:r>
              <a:rPr lang="ko-KR" altLang="en-US" dirty="0"/>
              <a:t>혼자 일하는 직원의 경우</a:t>
            </a:r>
            <a:endParaRPr lang="en-US" altLang="ko-KR" dirty="0"/>
          </a:p>
          <a:p>
            <a:pPr marL="833364" lvl="2" indent="-342900">
              <a:buFont typeface="+mj-ea"/>
              <a:buAutoNum type="circleNumDbPlain"/>
            </a:pPr>
            <a:endParaRPr lang="ko-KR" altLang="en-US" dirty="0"/>
          </a:p>
        </p:txBody>
      </p:sp>
      <p:sp>
        <p:nvSpPr>
          <p:cNvPr id="3" name="제목 2">
            <a:extLst>
              <a:ext uri="{FF2B5EF4-FFF2-40B4-BE49-F238E27FC236}">
                <a16:creationId xmlns:a16="http://schemas.microsoft.com/office/drawing/2014/main" id="{B57F6050-B3E2-45AF-BD34-1EA850CD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 Narrow" panose="020B0606020202030204" pitchFamily="34" charset="0"/>
              </a:rPr>
              <a:t>2. Personalize When Possible</a:t>
            </a:r>
            <a:endParaRPr lang="ko-KR" altLang="en-US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FB597A-B0BB-4799-A906-CC29E2F81FE8}"/>
              </a:ext>
            </a:extLst>
          </p:cNvPr>
          <p:cNvSpPr txBox="1"/>
          <p:nvPr/>
        </p:nvSpPr>
        <p:spPr>
          <a:xfrm>
            <a:off x="3253721" y="6074327"/>
            <a:ext cx="5684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개인의 취향을 최대한 살릴 수 있는 근무환경을 조성하라</a:t>
            </a:r>
          </a:p>
        </p:txBody>
      </p:sp>
    </p:spTree>
    <p:extLst>
      <p:ext uri="{BB962C8B-B14F-4D97-AF65-F5344CB8AC3E}">
        <p14:creationId xmlns:p14="http://schemas.microsoft.com/office/powerpoint/2010/main" val="412171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6474CF-5E00-4DC7-85AF-ADDF002646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건강한 일터를 조성하려고 이런 종합적인 관점을 함께 고려하여 추진하는 일은 어느 일개 부서가 해결할 수 있는 일이 아니다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직원들이 원하는 가장 기본적인 사항들에 초점을 맞추라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그리고 가장 영향력이 큰 핵심영역부터 투자하라</a:t>
            </a:r>
            <a:endParaRPr lang="en-US" altLang="ko-KR" dirty="0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CD0A6A19-4AFB-43A2-8ED7-97559629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 Narrow" panose="020B0606020202030204" pitchFamily="34" charset="0"/>
              </a:rPr>
              <a:t>3. Create a Holistic View of Workplace Wellness</a:t>
            </a:r>
            <a:endParaRPr lang="ko-KR" altLang="en-US" b="1" dirty="0">
              <a:latin typeface="Arial Narrow" panose="020B0606020202030204" pitchFamily="34" charset="0"/>
            </a:endParaRP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ABDAD3CD-055A-4C32-A8DF-910CF35E18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진정으로</a:t>
            </a:r>
            <a:r>
              <a:rPr lang="en-US" altLang="ko-KR" dirty="0"/>
              <a:t> </a:t>
            </a:r>
            <a:r>
              <a:rPr lang="ko-KR" altLang="en-US" dirty="0"/>
              <a:t>건강한 근무환경을 조성하고 싶다면 정서적</a:t>
            </a:r>
            <a:r>
              <a:rPr lang="en-US" altLang="ko-KR" dirty="0"/>
              <a:t>, </a:t>
            </a:r>
            <a:r>
              <a:rPr lang="ko-KR" altLang="en-US" dirty="0"/>
              <a:t>육체적 및 환경적 건강 모두를 함께 고려해야 한다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정서적 건강 </a:t>
            </a:r>
            <a:r>
              <a:rPr lang="en-US" altLang="ko-KR" sz="1200" dirty="0"/>
              <a:t>Emotional Wellness</a:t>
            </a:r>
            <a:endParaRPr lang="en-US" altLang="ko-KR" dirty="0"/>
          </a:p>
          <a:p>
            <a:pPr lvl="1"/>
            <a:r>
              <a:rPr lang="ko-KR" altLang="en-US" dirty="0"/>
              <a:t>자연광 접근성</a:t>
            </a:r>
            <a:endParaRPr lang="en-US" altLang="ko-KR" dirty="0"/>
          </a:p>
          <a:p>
            <a:pPr lvl="1"/>
            <a:r>
              <a:rPr lang="ko-KR" altLang="en-US" dirty="0"/>
              <a:t>조용한 환경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육체적 건강 </a:t>
            </a:r>
            <a:r>
              <a:rPr lang="en-US" altLang="ko-KR" sz="1200" dirty="0"/>
              <a:t>Physical Wellness</a:t>
            </a:r>
            <a:endParaRPr lang="en-US" altLang="ko-KR" dirty="0"/>
          </a:p>
          <a:p>
            <a:pPr lvl="1"/>
            <a:r>
              <a:rPr lang="ko-KR" altLang="en-US" dirty="0"/>
              <a:t>건강식</a:t>
            </a:r>
            <a:endParaRPr lang="en-US" altLang="ko-KR" dirty="0"/>
          </a:p>
          <a:p>
            <a:pPr lvl="1"/>
            <a:r>
              <a:rPr lang="ko-KR" altLang="en-US" dirty="0"/>
              <a:t>인체공학적 작업환경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환경적 건강 </a:t>
            </a:r>
            <a:r>
              <a:rPr lang="en-US" altLang="ko-KR" sz="1200" dirty="0"/>
              <a:t>Environmental Wellness</a:t>
            </a:r>
          </a:p>
          <a:p>
            <a:pPr lvl="1"/>
            <a:r>
              <a:rPr lang="en-US" altLang="ko-KR" dirty="0"/>
              <a:t>Air quality</a:t>
            </a:r>
          </a:p>
          <a:p>
            <a:pPr lvl="1"/>
            <a:r>
              <a:rPr lang="en-US" altLang="ko-KR" dirty="0"/>
              <a:t>Light</a:t>
            </a:r>
          </a:p>
          <a:p>
            <a:pPr lvl="1"/>
            <a:r>
              <a:rPr lang="en-US" altLang="ko-KR" dirty="0"/>
              <a:t>Temperature</a:t>
            </a:r>
          </a:p>
          <a:p>
            <a:pPr lvl="1"/>
            <a:r>
              <a:rPr lang="en-US" altLang="ko-KR" dirty="0"/>
              <a:t>Proper Acoustic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2D6FB4-B654-49D8-9EB3-6B3D388EB5EE}"/>
              </a:ext>
            </a:extLst>
          </p:cNvPr>
          <p:cNvSpPr txBox="1"/>
          <p:nvPr/>
        </p:nvSpPr>
        <p:spPr>
          <a:xfrm>
            <a:off x="3401204" y="6074327"/>
            <a:ext cx="538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3</a:t>
            </a:r>
            <a:r>
              <a:rPr lang="ko-KR" altLang="en-US" dirty="0">
                <a:solidFill>
                  <a:srgbClr val="C00000"/>
                </a:solidFill>
                <a:latin typeface="고도 M" panose="02000503000000020004" pitchFamily="2" charset="-127"/>
                <a:ea typeface="고도 M" panose="02000503000000020004" pitchFamily="2" charset="-127"/>
              </a:rPr>
              <a:t>가지 관점을 모두 아우르는 종합적인 해결을 지향하라 </a:t>
            </a:r>
          </a:p>
        </p:txBody>
      </p:sp>
    </p:spTree>
    <p:extLst>
      <p:ext uri="{BB962C8B-B14F-4D97-AF65-F5344CB8AC3E}">
        <p14:creationId xmlns:p14="http://schemas.microsoft.com/office/powerpoint/2010/main" val="3681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CHB TEMP - 남산장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B TEMP - 남산장체" id="{CEA35C6B-86DF-4B83-B804-655EF1F90EEA}" vid="{95B7B05B-07CF-4E6A-9750-631CA69921EE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CHB 고도체</Template>
  <TotalTime>158</TotalTime>
  <Words>686</Words>
  <Application>Microsoft Office PowerPoint</Application>
  <PresentationFormat>와이드스크린</PresentationFormat>
  <Paragraphs>120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08서울남산체 EB</vt:lpstr>
      <vt:lpstr>08서울남산체 M</vt:lpstr>
      <vt:lpstr>고도 B</vt:lpstr>
      <vt:lpstr>고도 M</vt:lpstr>
      <vt:lpstr>나눔고딕</vt:lpstr>
      <vt:lpstr>맑은 고딕</vt:lpstr>
      <vt:lpstr>빙그레체</vt:lpstr>
      <vt:lpstr>Arial</vt:lpstr>
      <vt:lpstr>Arial Narrow</vt:lpstr>
      <vt:lpstr>Wingdings</vt:lpstr>
      <vt:lpstr>CHB TEMP - 남산장체</vt:lpstr>
      <vt:lpstr>직원들이 원하는 근무환경 조사연구</vt:lpstr>
      <vt:lpstr>조사 개요</vt:lpstr>
      <vt:lpstr>High Quality Workplace의 장점</vt:lpstr>
      <vt:lpstr>근무환경 및 직원 웰빙  개선 절차</vt:lpstr>
      <vt:lpstr>1. Stop spending money on pointless office perks</vt:lpstr>
      <vt:lpstr>2. Personalize When Possible</vt:lpstr>
      <vt:lpstr>3. Create a Holistic View of Workplace Wellness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직원들이 원하는 근무환경 조사연구</dc:title>
  <dc:creator>백 충현</dc:creator>
  <cp:lastModifiedBy>백 충현</cp:lastModifiedBy>
  <cp:revision>17</cp:revision>
  <dcterms:created xsi:type="dcterms:W3CDTF">2019-08-30T05:48:34Z</dcterms:created>
  <dcterms:modified xsi:type="dcterms:W3CDTF">2019-09-09T10:54:56Z</dcterms:modified>
</cp:coreProperties>
</file>